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3"/>
  </p:notesMasterIdLst>
  <p:sldIdLst>
    <p:sldId id="259" r:id="rId3"/>
    <p:sldId id="260" r:id="rId4"/>
    <p:sldId id="265" r:id="rId5"/>
    <p:sldId id="261" r:id="rId6"/>
    <p:sldId id="266" r:id="rId7"/>
    <p:sldId id="270" r:id="rId8"/>
    <p:sldId id="268" r:id="rId9"/>
    <p:sldId id="269" r:id="rId10"/>
    <p:sldId id="271" r:id="rId11"/>
    <p:sldId id="273" r:id="rId12"/>
    <p:sldId id="292" r:id="rId13"/>
    <p:sldId id="267" r:id="rId14"/>
    <p:sldId id="274" r:id="rId15"/>
    <p:sldId id="275" r:id="rId16"/>
    <p:sldId id="276" r:id="rId17"/>
    <p:sldId id="277" r:id="rId18"/>
    <p:sldId id="278" r:id="rId19"/>
    <p:sldId id="279" r:id="rId20"/>
    <p:sldId id="280" r:id="rId21"/>
    <p:sldId id="281" r:id="rId22"/>
    <p:sldId id="282" r:id="rId23"/>
    <p:sldId id="293" r:id="rId24"/>
    <p:sldId id="283" r:id="rId25"/>
    <p:sldId id="294" r:id="rId26"/>
    <p:sldId id="284" r:id="rId27"/>
    <p:sldId id="291" r:id="rId28"/>
    <p:sldId id="286" r:id="rId29"/>
    <p:sldId id="288" r:id="rId30"/>
    <p:sldId id="289" r:id="rId31"/>
    <p:sldId id="290" r:id="rId32"/>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66"/>
    <a:srgbClr val="B5121B"/>
    <a:srgbClr val="D52B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8" autoAdjust="0"/>
    <p:restoredTop sz="56686" autoAdjust="0"/>
  </p:normalViewPr>
  <p:slideViewPr>
    <p:cSldViewPr>
      <p:cViewPr varScale="1">
        <p:scale>
          <a:sx n="65" d="100"/>
          <a:sy n="65" d="100"/>
        </p:scale>
        <p:origin x="-2964" y="-96"/>
      </p:cViewPr>
      <p:guideLst>
        <p:guide orient="horz" pos="2160"/>
        <p:guide pos="61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66C2EA-D737-4503-8779-01D1D34A84E3}"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GB"/>
        </a:p>
      </dgm:t>
    </dgm:pt>
    <dgm:pt modelId="{6B1B6A18-D75B-4F76-910D-4DB77A42EB42}">
      <dgm:prSet phldrT="[Text]"/>
      <dgm:spPr/>
      <dgm:t>
        <a:bodyPr/>
        <a:lstStyle/>
        <a:p>
          <a:r>
            <a:rPr lang="en-GB" dirty="0" smtClean="0"/>
            <a:t>Reasons</a:t>
          </a:r>
          <a:endParaRPr lang="en-GB" dirty="0"/>
        </a:p>
      </dgm:t>
    </dgm:pt>
    <dgm:pt modelId="{5878D2D0-A494-494F-A506-91F3747CB8B1}" type="parTrans" cxnId="{3C48FBB3-4D17-4941-BFBB-C85F9A725F93}">
      <dgm:prSet/>
      <dgm:spPr/>
      <dgm:t>
        <a:bodyPr/>
        <a:lstStyle/>
        <a:p>
          <a:endParaRPr lang="en-GB"/>
        </a:p>
      </dgm:t>
    </dgm:pt>
    <dgm:pt modelId="{12B31E16-5776-461C-8A31-67C81EF7BB2C}" type="sibTrans" cxnId="{3C48FBB3-4D17-4941-BFBB-C85F9A725F93}">
      <dgm:prSet/>
      <dgm:spPr/>
      <dgm:t>
        <a:bodyPr/>
        <a:lstStyle/>
        <a:p>
          <a:endParaRPr lang="en-GB"/>
        </a:p>
      </dgm:t>
    </dgm:pt>
    <dgm:pt modelId="{5C624B07-E25F-4253-B3DE-48ED596CB7A0}">
      <dgm:prSet phldrT="[Text]"/>
      <dgm:spPr/>
      <dgm:t>
        <a:bodyPr/>
        <a:lstStyle/>
        <a:p>
          <a:r>
            <a:rPr lang="en-GB" dirty="0" smtClean="0"/>
            <a:t>Long waiting times, lack of communication, lack of medical insurance, dissatisfaction with care</a:t>
          </a:r>
          <a:endParaRPr lang="en-GB" dirty="0"/>
        </a:p>
      </dgm:t>
    </dgm:pt>
    <dgm:pt modelId="{94A0ABD4-7311-4704-AFC1-1F45814AE68B}" type="parTrans" cxnId="{9E70E638-8F26-4FA7-889C-D1200204BE08}">
      <dgm:prSet/>
      <dgm:spPr/>
      <dgm:t>
        <a:bodyPr/>
        <a:lstStyle/>
        <a:p>
          <a:endParaRPr lang="en-GB"/>
        </a:p>
      </dgm:t>
    </dgm:pt>
    <dgm:pt modelId="{19EB6D42-9E3E-46BE-BE60-24BCB460BDD7}" type="sibTrans" cxnId="{9E70E638-8F26-4FA7-889C-D1200204BE08}">
      <dgm:prSet/>
      <dgm:spPr/>
      <dgm:t>
        <a:bodyPr/>
        <a:lstStyle/>
        <a:p>
          <a:endParaRPr lang="en-GB"/>
        </a:p>
      </dgm:t>
    </dgm:pt>
    <dgm:pt modelId="{02FD4DF7-ABC8-44D5-A0AE-408019CEA561}">
      <dgm:prSet phldrT="[Text]"/>
      <dgm:spPr/>
      <dgm:t>
        <a:bodyPr/>
        <a:lstStyle/>
        <a:p>
          <a:r>
            <a:rPr lang="en-GB" dirty="0" smtClean="0"/>
            <a:t>Implications</a:t>
          </a:r>
          <a:endParaRPr lang="en-GB" dirty="0"/>
        </a:p>
      </dgm:t>
    </dgm:pt>
    <dgm:pt modelId="{624CE98B-D8A4-4E76-90F0-6E55835A0E13}" type="parTrans" cxnId="{64B93154-B19C-417C-B819-FCEB54D03341}">
      <dgm:prSet/>
      <dgm:spPr/>
      <dgm:t>
        <a:bodyPr/>
        <a:lstStyle/>
        <a:p>
          <a:endParaRPr lang="en-GB"/>
        </a:p>
      </dgm:t>
    </dgm:pt>
    <dgm:pt modelId="{6BDC410A-9693-41CD-A155-C5BAE00CDC3C}" type="sibTrans" cxnId="{64B93154-B19C-417C-B819-FCEB54D03341}">
      <dgm:prSet/>
      <dgm:spPr/>
      <dgm:t>
        <a:bodyPr/>
        <a:lstStyle/>
        <a:p>
          <a:endParaRPr lang="en-GB"/>
        </a:p>
      </dgm:t>
    </dgm:pt>
    <dgm:pt modelId="{E4C62455-016F-4009-82A9-3B8718D93E45}">
      <dgm:prSet phldrT="[Text]"/>
      <dgm:spPr/>
      <dgm:t>
        <a:bodyPr/>
        <a:lstStyle/>
        <a:p>
          <a:r>
            <a:rPr lang="en-GB" dirty="0" smtClean="0"/>
            <a:t>Staff feel clinical judgement been challenged, authority undermined, or failed in some way</a:t>
          </a:r>
          <a:endParaRPr lang="en-GB" dirty="0"/>
        </a:p>
      </dgm:t>
    </dgm:pt>
    <dgm:pt modelId="{33850177-0168-426F-86C6-C89D1D6255F1}" type="parTrans" cxnId="{7F857482-CD3B-4BCE-A4DA-04F8FA82B42C}">
      <dgm:prSet/>
      <dgm:spPr/>
      <dgm:t>
        <a:bodyPr/>
        <a:lstStyle/>
        <a:p>
          <a:endParaRPr lang="en-GB"/>
        </a:p>
      </dgm:t>
    </dgm:pt>
    <dgm:pt modelId="{E9A2AF47-5D02-4088-BC9D-62643CD71B75}" type="sibTrans" cxnId="{7F857482-CD3B-4BCE-A4DA-04F8FA82B42C}">
      <dgm:prSet/>
      <dgm:spPr/>
      <dgm:t>
        <a:bodyPr/>
        <a:lstStyle/>
        <a:p>
          <a:endParaRPr lang="en-GB"/>
        </a:p>
      </dgm:t>
    </dgm:pt>
    <dgm:pt modelId="{87D62131-2722-4709-B8ED-24D026794188}">
      <dgm:prSet phldrT="[Text]"/>
      <dgm:spPr/>
      <dgm:t>
        <a:bodyPr/>
        <a:lstStyle/>
        <a:p>
          <a:r>
            <a:rPr lang="en-GB" dirty="0" smtClean="0"/>
            <a:t>Consequences</a:t>
          </a:r>
          <a:endParaRPr lang="en-GB" dirty="0"/>
        </a:p>
      </dgm:t>
    </dgm:pt>
    <dgm:pt modelId="{825D5262-7B0B-4569-B5AE-01C79738BE96}" type="parTrans" cxnId="{9803BB34-1701-46D7-9558-93144312B3F9}">
      <dgm:prSet/>
      <dgm:spPr/>
      <dgm:t>
        <a:bodyPr/>
        <a:lstStyle/>
        <a:p>
          <a:endParaRPr lang="en-GB"/>
        </a:p>
      </dgm:t>
    </dgm:pt>
    <dgm:pt modelId="{585EB3D8-C297-432D-B101-1F0F3C9241A3}" type="sibTrans" cxnId="{9803BB34-1701-46D7-9558-93144312B3F9}">
      <dgm:prSet/>
      <dgm:spPr/>
      <dgm:t>
        <a:bodyPr/>
        <a:lstStyle/>
        <a:p>
          <a:endParaRPr lang="en-GB"/>
        </a:p>
      </dgm:t>
    </dgm:pt>
    <dgm:pt modelId="{C76BF86C-8E85-4628-9C65-D325A262018A}">
      <dgm:prSet phldrT="[Text]"/>
      <dgm:spPr/>
      <dgm:t>
        <a:bodyPr/>
        <a:lstStyle/>
        <a:p>
          <a:r>
            <a:rPr lang="en-GB" dirty="0" smtClean="0"/>
            <a:t>Healthcare professionals and the healthcare system are deemed  too rigid or insensitive </a:t>
          </a:r>
          <a:endParaRPr lang="en-GB" dirty="0"/>
        </a:p>
      </dgm:t>
    </dgm:pt>
    <dgm:pt modelId="{53652D2D-805C-4998-A9FD-23F9EC25106A}" type="parTrans" cxnId="{85D74D39-175A-4634-9573-53DB9374F303}">
      <dgm:prSet/>
      <dgm:spPr/>
      <dgm:t>
        <a:bodyPr/>
        <a:lstStyle/>
        <a:p>
          <a:endParaRPr lang="en-GB"/>
        </a:p>
      </dgm:t>
    </dgm:pt>
    <dgm:pt modelId="{C39BC105-3450-45B5-9351-28542DF6AA50}" type="sibTrans" cxnId="{85D74D39-175A-4634-9573-53DB9374F303}">
      <dgm:prSet/>
      <dgm:spPr/>
      <dgm:t>
        <a:bodyPr/>
        <a:lstStyle/>
        <a:p>
          <a:endParaRPr lang="en-GB"/>
        </a:p>
      </dgm:t>
    </dgm:pt>
    <dgm:pt modelId="{2B39CBD7-D37C-4970-B35F-79C335E13724}">
      <dgm:prSet phldrT="[Text]"/>
      <dgm:spPr/>
      <dgm:t>
        <a:bodyPr/>
        <a:lstStyle/>
        <a:p>
          <a:r>
            <a:rPr lang="en-GB" dirty="0" smtClean="0"/>
            <a:t>Patients who self-discharge are  viewed as awkward or non-compliant</a:t>
          </a:r>
          <a:endParaRPr lang="en-GB" dirty="0"/>
        </a:p>
      </dgm:t>
    </dgm:pt>
    <dgm:pt modelId="{C17A0EED-2CC5-483E-9ED2-8CE848FEA9EB}" type="parTrans" cxnId="{691A8226-9FC2-4D5D-B373-94FB08099C14}">
      <dgm:prSet/>
      <dgm:spPr/>
      <dgm:t>
        <a:bodyPr/>
        <a:lstStyle/>
        <a:p>
          <a:endParaRPr lang="en-GB"/>
        </a:p>
      </dgm:t>
    </dgm:pt>
    <dgm:pt modelId="{E3D15C50-3B79-4361-8AE4-E36DB8760C78}" type="sibTrans" cxnId="{691A8226-9FC2-4D5D-B373-94FB08099C14}">
      <dgm:prSet/>
      <dgm:spPr/>
      <dgm:t>
        <a:bodyPr/>
        <a:lstStyle/>
        <a:p>
          <a:endParaRPr lang="en-GB"/>
        </a:p>
      </dgm:t>
    </dgm:pt>
    <dgm:pt modelId="{79B21623-736E-4E6C-866F-4C498E450677}">
      <dgm:prSet phldrT="[Text]"/>
      <dgm:spPr/>
      <dgm:t>
        <a:bodyPr/>
        <a:lstStyle/>
        <a:p>
          <a:r>
            <a:rPr lang="en-GB" dirty="0" smtClean="0"/>
            <a:t>Distraction for staff</a:t>
          </a:r>
          <a:endParaRPr lang="en-GB" dirty="0"/>
        </a:p>
      </dgm:t>
    </dgm:pt>
    <dgm:pt modelId="{96BFE24D-675F-4F37-894C-AAAE6C57DBD3}" type="parTrans" cxnId="{CB0220BD-5FB1-4E9F-94CC-DCFB1BC2DCBD}">
      <dgm:prSet/>
      <dgm:spPr/>
      <dgm:t>
        <a:bodyPr/>
        <a:lstStyle/>
        <a:p>
          <a:endParaRPr lang="en-GB"/>
        </a:p>
      </dgm:t>
    </dgm:pt>
    <dgm:pt modelId="{75C76C6E-C232-4C0E-8DB3-F584C566E1DB}" type="sibTrans" cxnId="{CB0220BD-5FB1-4E9F-94CC-DCFB1BC2DCBD}">
      <dgm:prSet/>
      <dgm:spPr/>
      <dgm:t>
        <a:bodyPr/>
        <a:lstStyle/>
        <a:p>
          <a:endParaRPr lang="en-GB"/>
        </a:p>
      </dgm:t>
    </dgm:pt>
    <dgm:pt modelId="{8464D8CB-0E42-4F04-9180-2B40DC583B74}">
      <dgm:prSet phldrT="[Text]"/>
      <dgm:spPr/>
      <dgm:t>
        <a:bodyPr/>
        <a:lstStyle/>
        <a:p>
          <a:r>
            <a:rPr lang="en-GB" dirty="0" smtClean="0"/>
            <a:t>Financially impacting upon already stretched healthcare systems</a:t>
          </a:r>
          <a:endParaRPr lang="en-GB" dirty="0"/>
        </a:p>
      </dgm:t>
    </dgm:pt>
    <dgm:pt modelId="{0773A86B-77D2-469C-966E-60832B008807}" type="parTrans" cxnId="{45B3C59D-8434-4291-8592-9703A73220AE}">
      <dgm:prSet/>
      <dgm:spPr/>
      <dgm:t>
        <a:bodyPr/>
        <a:lstStyle/>
        <a:p>
          <a:endParaRPr lang="en-GB"/>
        </a:p>
      </dgm:t>
    </dgm:pt>
    <dgm:pt modelId="{84EC7AA8-2A62-4C6E-801B-DC0C74D2574F}" type="sibTrans" cxnId="{45B3C59D-8434-4291-8592-9703A73220AE}">
      <dgm:prSet/>
      <dgm:spPr/>
      <dgm:t>
        <a:bodyPr/>
        <a:lstStyle/>
        <a:p>
          <a:endParaRPr lang="en-GB"/>
        </a:p>
      </dgm:t>
    </dgm:pt>
    <dgm:pt modelId="{6C8CF379-B9DE-40B7-8A5E-69105EA7C9A6}">
      <dgm:prSet phldrT="[Text]"/>
      <dgm:spPr/>
      <dgm:t>
        <a:bodyPr/>
        <a:lstStyle/>
        <a:p>
          <a:r>
            <a:rPr lang="en-GB" smtClean="0"/>
            <a:t>Increased morbidity, mortality, readmission rates</a:t>
          </a:r>
          <a:endParaRPr lang="en-GB" dirty="0"/>
        </a:p>
      </dgm:t>
    </dgm:pt>
    <dgm:pt modelId="{64A529C9-29C1-42E0-A9C5-88E70326A34C}" type="parTrans" cxnId="{4A7751D9-B2FB-4DE5-A824-8292C5C5BEB3}">
      <dgm:prSet/>
      <dgm:spPr/>
      <dgm:t>
        <a:bodyPr/>
        <a:lstStyle/>
        <a:p>
          <a:endParaRPr lang="en-GB"/>
        </a:p>
      </dgm:t>
    </dgm:pt>
    <dgm:pt modelId="{4C5D328B-C0A4-4FF9-BCE7-A6B8198DFF6C}" type="sibTrans" cxnId="{4A7751D9-B2FB-4DE5-A824-8292C5C5BEB3}">
      <dgm:prSet/>
      <dgm:spPr/>
      <dgm:t>
        <a:bodyPr/>
        <a:lstStyle/>
        <a:p>
          <a:endParaRPr lang="en-GB"/>
        </a:p>
      </dgm:t>
    </dgm:pt>
    <dgm:pt modelId="{8EE563E1-467C-42A6-9C6F-C1939B11BC4A}">
      <dgm:prSet phldrT="[Text]"/>
      <dgm:spPr/>
      <dgm:t>
        <a:bodyPr/>
        <a:lstStyle/>
        <a:p>
          <a:r>
            <a:rPr lang="en-GB" dirty="0" smtClean="0"/>
            <a:t>Damaging to patient’s health</a:t>
          </a:r>
          <a:endParaRPr lang="en-GB" dirty="0"/>
        </a:p>
      </dgm:t>
    </dgm:pt>
    <dgm:pt modelId="{532FFE79-1017-44C3-8127-7942C2641FD5}" type="parTrans" cxnId="{A451E897-84EB-4DE3-B7AC-10192BE81B41}">
      <dgm:prSet/>
      <dgm:spPr/>
      <dgm:t>
        <a:bodyPr/>
        <a:lstStyle/>
        <a:p>
          <a:endParaRPr lang="en-GB"/>
        </a:p>
      </dgm:t>
    </dgm:pt>
    <dgm:pt modelId="{0E116A03-53EB-4ACB-8FE8-6F18B8AA878A}" type="sibTrans" cxnId="{A451E897-84EB-4DE3-B7AC-10192BE81B41}">
      <dgm:prSet/>
      <dgm:spPr/>
      <dgm:t>
        <a:bodyPr/>
        <a:lstStyle/>
        <a:p>
          <a:endParaRPr lang="en-GB"/>
        </a:p>
      </dgm:t>
    </dgm:pt>
    <dgm:pt modelId="{CE8ECE17-A738-4A7B-9DFC-ACA68AF9063F}">
      <dgm:prSet phldrT="[Text]"/>
      <dgm:spPr/>
      <dgm:t>
        <a:bodyPr/>
        <a:lstStyle/>
        <a:p>
          <a:r>
            <a:rPr lang="en-GB" dirty="0" smtClean="0"/>
            <a:t>Patients who self-discharge as poor decision-makers</a:t>
          </a:r>
          <a:endParaRPr lang="en-GB" dirty="0"/>
        </a:p>
      </dgm:t>
    </dgm:pt>
    <dgm:pt modelId="{E1264189-4C64-4573-97F1-D8978E6F43B4}" type="parTrans" cxnId="{704D09AB-6592-4A69-9778-FF99E10837DC}">
      <dgm:prSet/>
      <dgm:spPr/>
      <dgm:t>
        <a:bodyPr/>
        <a:lstStyle/>
        <a:p>
          <a:endParaRPr lang="en-GB"/>
        </a:p>
      </dgm:t>
    </dgm:pt>
    <dgm:pt modelId="{2FC4FCEA-D57D-4C7A-9DA8-0FAF09304089}" type="sibTrans" cxnId="{704D09AB-6592-4A69-9778-FF99E10837DC}">
      <dgm:prSet/>
      <dgm:spPr/>
      <dgm:t>
        <a:bodyPr/>
        <a:lstStyle/>
        <a:p>
          <a:endParaRPr lang="en-GB"/>
        </a:p>
      </dgm:t>
    </dgm:pt>
    <dgm:pt modelId="{D2F268B7-A0B7-419B-93E0-A616CFFBCF30}">
      <dgm:prSet phldrT="[Text]"/>
      <dgm:spPr/>
      <dgm:t>
        <a:bodyPr/>
        <a:lstStyle/>
        <a:p>
          <a:r>
            <a:rPr lang="en-GB" dirty="0" smtClean="0"/>
            <a:t>Purpose of research is to recommend interventions to reduce self-discharge</a:t>
          </a:r>
          <a:endParaRPr lang="en-GB" dirty="0"/>
        </a:p>
      </dgm:t>
    </dgm:pt>
    <dgm:pt modelId="{339BC57F-DE6C-441C-A22A-B99C17B80B03}" type="parTrans" cxnId="{B0008858-C076-4A77-AF3B-043D026BBC21}">
      <dgm:prSet/>
      <dgm:spPr/>
      <dgm:t>
        <a:bodyPr/>
        <a:lstStyle/>
        <a:p>
          <a:endParaRPr lang="en-GB"/>
        </a:p>
      </dgm:t>
    </dgm:pt>
    <dgm:pt modelId="{A37236E4-DAA8-48FE-BD2D-9A6DC8802780}" type="sibTrans" cxnId="{B0008858-C076-4A77-AF3B-043D026BBC21}">
      <dgm:prSet/>
      <dgm:spPr/>
      <dgm:t>
        <a:bodyPr/>
        <a:lstStyle/>
        <a:p>
          <a:endParaRPr lang="en-GB"/>
        </a:p>
      </dgm:t>
    </dgm:pt>
    <dgm:pt modelId="{D58FBEAB-35A7-4D5A-B714-6A7B89DCEBBE}">
      <dgm:prSet phldrT="[Text]"/>
      <dgm:spPr/>
      <dgm:t>
        <a:bodyPr/>
        <a:lstStyle/>
        <a:p>
          <a:r>
            <a:rPr lang="en-GB" dirty="0" smtClean="0"/>
            <a:t>Staff </a:t>
          </a:r>
          <a:r>
            <a:rPr lang="en-GB" dirty="0" smtClean="0"/>
            <a:t>frustrated due to time intensive nature</a:t>
          </a:r>
          <a:endParaRPr lang="en-GB" dirty="0"/>
        </a:p>
      </dgm:t>
    </dgm:pt>
    <dgm:pt modelId="{34BF3D88-D403-435D-95F4-176C272D577D}" type="parTrans" cxnId="{26FC3575-1C49-4CD3-9C44-F3C08D145F8C}">
      <dgm:prSet/>
      <dgm:spPr/>
    </dgm:pt>
    <dgm:pt modelId="{924C5BC5-2AB2-438F-B372-4E86203F0BDA}" type="sibTrans" cxnId="{26FC3575-1C49-4CD3-9C44-F3C08D145F8C}">
      <dgm:prSet/>
      <dgm:spPr/>
    </dgm:pt>
    <dgm:pt modelId="{C05D561C-6927-407E-B618-6C364F8E4106}" type="pres">
      <dgm:prSet presAssocID="{5F66C2EA-D737-4503-8779-01D1D34A84E3}" presName="linearFlow" presStyleCnt="0">
        <dgm:presLayoutVars>
          <dgm:dir/>
          <dgm:animLvl val="lvl"/>
          <dgm:resizeHandles val="exact"/>
        </dgm:presLayoutVars>
      </dgm:prSet>
      <dgm:spPr/>
      <dgm:t>
        <a:bodyPr/>
        <a:lstStyle/>
        <a:p>
          <a:endParaRPr lang="en-GB"/>
        </a:p>
      </dgm:t>
    </dgm:pt>
    <dgm:pt modelId="{8D381235-DFEE-4986-9453-6D7454E0505B}" type="pres">
      <dgm:prSet presAssocID="{6B1B6A18-D75B-4F76-910D-4DB77A42EB42}" presName="composite" presStyleCnt="0"/>
      <dgm:spPr/>
    </dgm:pt>
    <dgm:pt modelId="{13EFFC9B-F027-411D-AB73-CFC196A9734C}" type="pres">
      <dgm:prSet presAssocID="{6B1B6A18-D75B-4F76-910D-4DB77A42EB42}" presName="parTx" presStyleLbl="node1" presStyleIdx="0" presStyleCnt="3">
        <dgm:presLayoutVars>
          <dgm:chMax val="0"/>
          <dgm:chPref val="0"/>
          <dgm:bulletEnabled val="1"/>
        </dgm:presLayoutVars>
      </dgm:prSet>
      <dgm:spPr/>
      <dgm:t>
        <a:bodyPr/>
        <a:lstStyle/>
        <a:p>
          <a:endParaRPr lang="en-GB"/>
        </a:p>
      </dgm:t>
    </dgm:pt>
    <dgm:pt modelId="{5E73B730-97EF-4E4B-911B-5120CB57C7F4}" type="pres">
      <dgm:prSet presAssocID="{6B1B6A18-D75B-4F76-910D-4DB77A42EB42}" presName="parSh" presStyleLbl="node1" presStyleIdx="0" presStyleCnt="3"/>
      <dgm:spPr/>
      <dgm:t>
        <a:bodyPr/>
        <a:lstStyle/>
        <a:p>
          <a:endParaRPr lang="en-GB"/>
        </a:p>
      </dgm:t>
    </dgm:pt>
    <dgm:pt modelId="{B22B04F6-3778-46CA-954C-6959DC147E55}" type="pres">
      <dgm:prSet presAssocID="{6B1B6A18-D75B-4F76-910D-4DB77A42EB42}" presName="desTx" presStyleLbl="fgAcc1" presStyleIdx="0" presStyleCnt="3">
        <dgm:presLayoutVars>
          <dgm:bulletEnabled val="1"/>
        </dgm:presLayoutVars>
      </dgm:prSet>
      <dgm:spPr/>
      <dgm:t>
        <a:bodyPr/>
        <a:lstStyle/>
        <a:p>
          <a:endParaRPr lang="en-GB"/>
        </a:p>
      </dgm:t>
    </dgm:pt>
    <dgm:pt modelId="{9C83BE4A-8531-4F1F-A0CC-0D482B5A7C55}" type="pres">
      <dgm:prSet presAssocID="{12B31E16-5776-461C-8A31-67C81EF7BB2C}" presName="sibTrans" presStyleLbl="sibTrans2D1" presStyleIdx="0" presStyleCnt="2"/>
      <dgm:spPr/>
      <dgm:t>
        <a:bodyPr/>
        <a:lstStyle/>
        <a:p>
          <a:endParaRPr lang="en-GB"/>
        </a:p>
      </dgm:t>
    </dgm:pt>
    <dgm:pt modelId="{D104313C-1A7C-4E09-9377-7D0128CF91CA}" type="pres">
      <dgm:prSet presAssocID="{12B31E16-5776-461C-8A31-67C81EF7BB2C}" presName="connTx" presStyleLbl="sibTrans2D1" presStyleIdx="0" presStyleCnt="2"/>
      <dgm:spPr/>
      <dgm:t>
        <a:bodyPr/>
        <a:lstStyle/>
        <a:p>
          <a:endParaRPr lang="en-GB"/>
        </a:p>
      </dgm:t>
    </dgm:pt>
    <dgm:pt modelId="{216A3DF2-DF95-4544-B756-FDC2F0BC5E52}" type="pres">
      <dgm:prSet presAssocID="{02FD4DF7-ABC8-44D5-A0AE-408019CEA561}" presName="composite" presStyleCnt="0"/>
      <dgm:spPr/>
    </dgm:pt>
    <dgm:pt modelId="{9B01CA00-D3BF-4A7D-8196-D2F4CE0ED3BC}" type="pres">
      <dgm:prSet presAssocID="{02FD4DF7-ABC8-44D5-A0AE-408019CEA561}" presName="parTx" presStyleLbl="node1" presStyleIdx="0" presStyleCnt="3">
        <dgm:presLayoutVars>
          <dgm:chMax val="0"/>
          <dgm:chPref val="0"/>
          <dgm:bulletEnabled val="1"/>
        </dgm:presLayoutVars>
      </dgm:prSet>
      <dgm:spPr/>
      <dgm:t>
        <a:bodyPr/>
        <a:lstStyle/>
        <a:p>
          <a:endParaRPr lang="en-GB"/>
        </a:p>
      </dgm:t>
    </dgm:pt>
    <dgm:pt modelId="{9605D877-D879-4D83-A670-3DAEBEEEA64C}" type="pres">
      <dgm:prSet presAssocID="{02FD4DF7-ABC8-44D5-A0AE-408019CEA561}" presName="parSh" presStyleLbl="node1" presStyleIdx="1" presStyleCnt="3"/>
      <dgm:spPr/>
      <dgm:t>
        <a:bodyPr/>
        <a:lstStyle/>
        <a:p>
          <a:endParaRPr lang="en-GB"/>
        </a:p>
      </dgm:t>
    </dgm:pt>
    <dgm:pt modelId="{5006F4A9-4AF8-4CC6-B7CE-E0989C7E5702}" type="pres">
      <dgm:prSet presAssocID="{02FD4DF7-ABC8-44D5-A0AE-408019CEA561}" presName="desTx" presStyleLbl="fgAcc1" presStyleIdx="1" presStyleCnt="3">
        <dgm:presLayoutVars>
          <dgm:bulletEnabled val="1"/>
        </dgm:presLayoutVars>
      </dgm:prSet>
      <dgm:spPr/>
      <dgm:t>
        <a:bodyPr/>
        <a:lstStyle/>
        <a:p>
          <a:endParaRPr lang="en-GB"/>
        </a:p>
      </dgm:t>
    </dgm:pt>
    <dgm:pt modelId="{CAFB83B1-43D3-48DC-A131-FFCC73BE57DE}" type="pres">
      <dgm:prSet presAssocID="{6BDC410A-9693-41CD-A155-C5BAE00CDC3C}" presName="sibTrans" presStyleLbl="sibTrans2D1" presStyleIdx="1" presStyleCnt="2"/>
      <dgm:spPr/>
      <dgm:t>
        <a:bodyPr/>
        <a:lstStyle/>
        <a:p>
          <a:endParaRPr lang="en-GB"/>
        </a:p>
      </dgm:t>
    </dgm:pt>
    <dgm:pt modelId="{515FF423-FDF8-451B-AB46-31B2603DCAD4}" type="pres">
      <dgm:prSet presAssocID="{6BDC410A-9693-41CD-A155-C5BAE00CDC3C}" presName="connTx" presStyleLbl="sibTrans2D1" presStyleIdx="1" presStyleCnt="2"/>
      <dgm:spPr/>
      <dgm:t>
        <a:bodyPr/>
        <a:lstStyle/>
        <a:p>
          <a:endParaRPr lang="en-GB"/>
        </a:p>
      </dgm:t>
    </dgm:pt>
    <dgm:pt modelId="{76711FA4-A0F6-45C0-BED7-085936DE57B8}" type="pres">
      <dgm:prSet presAssocID="{87D62131-2722-4709-B8ED-24D026794188}" presName="composite" presStyleCnt="0"/>
      <dgm:spPr/>
    </dgm:pt>
    <dgm:pt modelId="{1ECF3C23-0807-42BA-B515-06A74424A08C}" type="pres">
      <dgm:prSet presAssocID="{87D62131-2722-4709-B8ED-24D026794188}" presName="parTx" presStyleLbl="node1" presStyleIdx="1" presStyleCnt="3">
        <dgm:presLayoutVars>
          <dgm:chMax val="0"/>
          <dgm:chPref val="0"/>
          <dgm:bulletEnabled val="1"/>
        </dgm:presLayoutVars>
      </dgm:prSet>
      <dgm:spPr/>
      <dgm:t>
        <a:bodyPr/>
        <a:lstStyle/>
        <a:p>
          <a:endParaRPr lang="en-GB"/>
        </a:p>
      </dgm:t>
    </dgm:pt>
    <dgm:pt modelId="{F3B410DB-7FFC-4251-97F6-12715D71DB95}" type="pres">
      <dgm:prSet presAssocID="{87D62131-2722-4709-B8ED-24D026794188}" presName="parSh" presStyleLbl="node1" presStyleIdx="2" presStyleCnt="3"/>
      <dgm:spPr/>
      <dgm:t>
        <a:bodyPr/>
        <a:lstStyle/>
        <a:p>
          <a:endParaRPr lang="en-GB"/>
        </a:p>
      </dgm:t>
    </dgm:pt>
    <dgm:pt modelId="{DF69638D-57A3-485A-9196-BC0E9616CAA4}" type="pres">
      <dgm:prSet presAssocID="{87D62131-2722-4709-B8ED-24D026794188}" presName="desTx" presStyleLbl="fgAcc1" presStyleIdx="2" presStyleCnt="3">
        <dgm:presLayoutVars>
          <dgm:bulletEnabled val="1"/>
        </dgm:presLayoutVars>
      </dgm:prSet>
      <dgm:spPr/>
      <dgm:t>
        <a:bodyPr/>
        <a:lstStyle/>
        <a:p>
          <a:endParaRPr lang="en-GB"/>
        </a:p>
      </dgm:t>
    </dgm:pt>
  </dgm:ptLst>
  <dgm:cxnLst>
    <dgm:cxn modelId="{AF3FE8CC-3C46-4510-BF3B-C180A1DC5BDF}" type="presOf" srcId="{2B39CBD7-D37C-4970-B35F-79C335E13724}" destId="{B22B04F6-3778-46CA-954C-6959DC147E55}" srcOrd="0" destOrd="1" presId="urn:microsoft.com/office/officeart/2005/8/layout/process3"/>
    <dgm:cxn modelId="{FC610FD3-CAD4-4F70-B97D-CA196BA72705}" type="presOf" srcId="{8464D8CB-0E42-4F04-9180-2B40DC583B74}" destId="{5006F4A9-4AF8-4CC6-B7CE-E0989C7E5702}" srcOrd="0" destOrd="3" presId="urn:microsoft.com/office/officeart/2005/8/layout/process3"/>
    <dgm:cxn modelId="{A451E897-84EB-4DE3-B7AC-10192BE81B41}" srcId="{87D62131-2722-4709-B8ED-24D026794188}" destId="{8EE563E1-467C-42A6-9C6F-C1939B11BC4A}" srcOrd="1" destOrd="0" parTransId="{532FFE79-1017-44C3-8127-7942C2641FD5}" sibTransId="{0E116A03-53EB-4ACB-8FE8-6F18B8AA878A}"/>
    <dgm:cxn modelId="{C09017E2-FDCD-444C-9739-AD5E567F1B1F}" type="presOf" srcId="{E4C62455-016F-4009-82A9-3B8718D93E45}" destId="{5006F4A9-4AF8-4CC6-B7CE-E0989C7E5702}" srcOrd="0" destOrd="0" presId="urn:microsoft.com/office/officeart/2005/8/layout/process3"/>
    <dgm:cxn modelId="{13D602A2-AED2-47E9-9043-F81D01C10124}" type="presOf" srcId="{D2F268B7-A0B7-419B-93E0-A616CFFBCF30}" destId="{DF69638D-57A3-485A-9196-BC0E9616CAA4}" srcOrd="0" destOrd="3" presId="urn:microsoft.com/office/officeart/2005/8/layout/process3"/>
    <dgm:cxn modelId="{F6F4FDB7-AEFF-419D-B171-A10457D9E2E2}" type="presOf" srcId="{8EE563E1-467C-42A6-9C6F-C1939B11BC4A}" destId="{DF69638D-57A3-485A-9196-BC0E9616CAA4}" srcOrd="0" destOrd="1" presId="urn:microsoft.com/office/officeart/2005/8/layout/process3"/>
    <dgm:cxn modelId="{691A8226-9FC2-4D5D-B373-94FB08099C14}" srcId="{6B1B6A18-D75B-4F76-910D-4DB77A42EB42}" destId="{2B39CBD7-D37C-4970-B35F-79C335E13724}" srcOrd="1" destOrd="0" parTransId="{C17A0EED-2CC5-483E-9ED2-8CE848FEA9EB}" sibTransId="{E3D15C50-3B79-4361-8AE4-E36DB8760C78}"/>
    <dgm:cxn modelId="{BB280386-D364-4412-9893-453CE8ED30D8}" type="presOf" srcId="{6BDC410A-9693-41CD-A155-C5BAE00CDC3C}" destId="{CAFB83B1-43D3-48DC-A131-FFCC73BE57DE}" srcOrd="0" destOrd="0" presId="urn:microsoft.com/office/officeart/2005/8/layout/process3"/>
    <dgm:cxn modelId="{85D74D39-175A-4634-9573-53DB9374F303}" srcId="{6B1B6A18-D75B-4F76-910D-4DB77A42EB42}" destId="{C76BF86C-8E85-4628-9C65-D325A262018A}" srcOrd="2" destOrd="0" parTransId="{53652D2D-805C-4998-A9FD-23F9EC25106A}" sibTransId="{C39BC105-3450-45B5-9351-28542DF6AA50}"/>
    <dgm:cxn modelId="{F7C03E7B-3E3E-4C79-9233-4473192D92A1}" type="presOf" srcId="{02FD4DF7-ABC8-44D5-A0AE-408019CEA561}" destId="{9605D877-D879-4D83-A670-3DAEBEEEA64C}" srcOrd="1" destOrd="0" presId="urn:microsoft.com/office/officeart/2005/8/layout/process3"/>
    <dgm:cxn modelId="{9803BB34-1701-46D7-9558-93144312B3F9}" srcId="{5F66C2EA-D737-4503-8779-01D1D34A84E3}" destId="{87D62131-2722-4709-B8ED-24D026794188}" srcOrd="2" destOrd="0" parTransId="{825D5262-7B0B-4569-B5AE-01C79738BE96}" sibTransId="{585EB3D8-C297-432D-B101-1F0F3C9241A3}"/>
    <dgm:cxn modelId="{64B93154-B19C-417C-B819-FCEB54D03341}" srcId="{5F66C2EA-D737-4503-8779-01D1D34A84E3}" destId="{02FD4DF7-ABC8-44D5-A0AE-408019CEA561}" srcOrd="1" destOrd="0" parTransId="{624CE98B-D8A4-4E76-90F0-6E55835A0E13}" sibTransId="{6BDC410A-9693-41CD-A155-C5BAE00CDC3C}"/>
    <dgm:cxn modelId="{B0008858-C076-4A77-AF3B-043D026BBC21}" srcId="{87D62131-2722-4709-B8ED-24D026794188}" destId="{D2F268B7-A0B7-419B-93E0-A616CFFBCF30}" srcOrd="3" destOrd="0" parTransId="{339BC57F-DE6C-441C-A22A-B99C17B80B03}" sibTransId="{A37236E4-DAA8-48FE-BD2D-9A6DC8802780}"/>
    <dgm:cxn modelId="{3884DCCB-B2E9-4207-A0DB-148B8EB06A52}" type="presOf" srcId="{CE8ECE17-A738-4A7B-9DFC-ACA68AF9063F}" destId="{DF69638D-57A3-485A-9196-BC0E9616CAA4}" srcOrd="0" destOrd="2" presId="urn:microsoft.com/office/officeart/2005/8/layout/process3"/>
    <dgm:cxn modelId="{26FC3575-1C49-4CD3-9C44-F3C08D145F8C}" srcId="{02FD4DF7-ABC8-44D5-A0AE-408019CEA561}" destId="{D58FBEAB-35A7-4D5A-B714-6A7B89DCEBBE}" srcOrd="1" destOrd="0" parTransId="{34BF3D88-D403-435D-95F4-176C272D577D}" sibTransId="{924C5BC5-2AB2-438F-B372-4E86203F0BDA}"/>
    <dgm:cxn modelId="{45B3C59D-8434-4291-8592-9703A73220AE}" srcId="{02FD4DF7-ABC8-44D5-A0AE-408019CEA561}" destId="{8464D8CB-0E42-4F04-9180-2B40DC583B74}" srcOrd="3" destOrd="0" parTransId="{0773A86B-77D2-469C-966E-60832B008807}" sibTransId="{84EC7AA8-2A62-4C6E-801B-DC0C74D2574F}"/>
    <dgm:cxn modelId="{7F857482-CD3B-4BCE-A4DA-04F8FA82B42C}" srcId="{02FD4DF7-ABC8-44D5-A0AE-408019CEA561}" destId="{E4C62455-016F-4009-82A9-3B8718D93E45}" srcOrd="0" destOrd="0" parTransId="{33850177-0168-426F-86C6-C89D1D6255F1}" sibTransId="{E9A2AF47-5D02-4088-BC9D-62643CD71B75}"/>
    <dgm:cxn modelId="{183E91F5-0D01-4054-B68B-6B8F5FB0BDE4}" type="presOf" srcId="{12B31E16-5776-461C-8A31-67C81EF7BB2C}" destId="{9C83BE4A-8531-4F1F-A0CC-0D482B5A7C55}" srcOrd="0" destOrd="0" presId="urn:microsoft.com/office/officeart/2005/8/layout/process3"/>
    <dgm:cxn modelId="{176F9CFD-179D-4E64-9475-097937139337}" type="presOf" srcId="{5C624B07-E25F-4253-B3DE-48ED596CB7A0}" destId="{B22B04F6-3778-46CA-954C-6959DC147E55}" srcOrd="0" destOrd="0" presId="urn:microsoft.com/office/officeart/2005/8/layout/process3"/>
    <dgm:cxn modelId="{BA727D08-EC47-4D8A-A8EE-9273A8F72FAE}" type="presOf" srcId="{6BDC410A-9693-41CD-A155-C5BAE00CDC3C}" destId="{515FF423-FDF8-451B-AB46-31B2603DCAD4}" srcOrd="1" destOrd="0" presId="urn:microsoft.com/office/officeart/2005/8/layout/process3"/>
    <dgm:cxn modelId="{3C48FBB3-4D17-4941-BFBB-C85F9A725F93}" srcId="{5F66C2EA-D737-4503-8779-01D1D34A84E3}" destId="{6B1B6A18-D75B-4F76-910D-4DB77A42EB42}" srcOrd="0" destOrd="0" parTransId="{5878D2D0-A494-494F-A506-91F3747CB8B1}" sibTransId="{12B31E16-5776-461C-8A31-67C81EF7BB2C}"/>
    <dgm:cxn modelId="{4A7751D9-B2FB-4DE5-A824-8292C5C5BEB3}" srcId="{87D62131-2722-4709-B8ED-24D026794188}" destId="{6C8CF379-B9DE-40B7-8A5E-69105EA7C9A6}" srcOrd="0" destOrd="0" parTransId="{64A529C9-29C1-42E0-A9C5-88E70326A34C}" sibTransId="{4C5D328B-C0A4-4FF9-BCE7-A6B8198DFF6C}"/>
    <dgm:cxn modelId="{A66B7E9A-EBBE-4672-9EA2-F23A3793BB34}" type="presOf" srcId="{87D62131-2722-4709-B8ED-24D026794188}" destId="{1ECF3C23-0807-42BA-B515-06A74424A08C}" srcOrd="0" destOrd="0" presId="urn:microsoft.com/office/officeart/2005/8/layout/process3"/>
    <dgm:cxn modelId="{704D09AB-6592-4A69-9778-FF99E10837DC}" srcId="{87D62131-2722-4709-B8ED-24D026794188}" destId="{CE8ECE17-A738-4A7B-9DFC-ACA68AF9063F}" srcOrd="2" destOrd="0" parTransId="{E1264189-4C64-4573-97F1-D8978E6F43B4}" sibTransId="{2FC4FCEA-D57D-4C7A-9DA8-0FAF09304089}"/>
    <dgm:cxn modelId="{F7F87028-707A-4AFE-8721-94B44D8145E6}" type="presOf" srcId="{5F66C2EA-D737-4503-8779-01D1D34A84E3}" destId="{C05D561C-6927-407E-B618-6C364F8E4106}" srcOrd="0" destOrd="0" presId="urn:microsoft.com/office/officeart/2005/8/layout/process3"/>
    <dgm:cxn modelId="{E7160C35-43A1-4A70-A349-53E843E88765}" type="presOf" srcId="{D58FBEAB-35A7-4D5A-B714-6A7B89DCEBBE}" destId="{5006F4A9-4AF8-4CC6-B7CE-E0989C7E5702}" srcOrd="0" destOrd="1" presId="urn:microsoft.com/office/officeart/2005/8/layout/process3"/>
    <dgm:cxn modelId="{50C1B87A-5DEF-4D47-856D-C83044428799}" type="presOf" srcId="{02FD4DF7-ABC8-44D5-A0AE-408019CEA561}" destId="{9B01CA00-D3BF-4A7D-8196-D2F4CE0ED3BC}" srcOrd="0" destOrd="0" presId="urn:microsoft.com/office/officeart/2005/8/layout/process3"/>
    <dgm:cxn modelId="{22578ABB-0118-48F3-8829-DC41FB3C48B2}" type="presOf" srcId="{6B1B6A18-D75B-4F76-910D-4DB77A42EB42}" destId="{5E73B730-97EF-4E4B-911B-5120CB57C7F4}" srcOrd="1" destOrd="0" presId="urn:microsoft.com/office/officeart/2005/8/layout/process3"/>
    <dgm:cxn modelId="{C444C870-BB0D-4D99-95EC-C50337304D05}" type="presOf" srcId="{C76BF86C-8E85-4628-9C65-D325A262018A}" destId="{B22B04F6-3778-46CA-954C-6959DC147E55}" srcOrd="0" destOrd="2" presId="urn:microsoft.com/office/officeart/2005/8/layout/process3"/>
    <dgm:cxn modelId="{EE5A3CE1-1EC9-4E7E-A453-F3A3232507AC}" type="presOf" srcId="{87D62131-2722-4709-B8ED-24D026794188}" destId="{F3B410DB-7FFC-4251-97F6-12715D71DB95}" srcOrd="1" destOrd="0" presId="urn:microsoft.com/office/officeart/2005/8/layout/process3"/>
    <dgm:cxn modelId="{7CDE7BBB-DE56-4F5F-AF27-547072797B2D}" type="presOf" srcId="{12B31E16-5776-461C-8A31-67C81EF7BB2C}" destId="{D104313C-1A7C-4E09-9377-7D0128CF91CA}" srcOrd="1" destOrd="0" presId="urn:microsoft.com/office/officeart/2005/8/layout/process3"/>
    <dgm:cxn modelId="{9E70E638-8F26-4FA7-889C-D1200204BE08}" srcId="{6B1B6A18-D75B-4F76-910D-4DB77A42EB42}" destId="{5C624B07-E25F-4253-B3DE-48ED596CB7A0}" srcOrd="0" destOrd="0" parTransId="{94A0ABD4-7311-4704-AFC1-1F45814AE68B}" sibTransId="{19EB6D42-9E3E-46BE-BE60-24BCB460BDD7}"/>
    <dgm:cxn modelId="{CBD2D5E3-9D40-4D0E-83FE-5584DCD2DE08}" type="presOf" srcId="{6B1B6A18-D75B-4F76-910D-4DB77A42EB42}" destId="{13EFFC9B-F027-411D-AB73-CFC196A9734C}" srcOrd="0" destOrd="0" presId="urn:microsoft.com/office/officeart/2005/8/layout/process3"/>
    <dgm:cxn modelId="{36737813-5865-4FDA-BD61-16D1229939A0}" type="presOf" srcId="{79B21623-736E-4E6C-866F-4C498E450677}" destId="{5006F4A9-4AF8-4CC6-B7CE-E0989C7E5702}" srcOrd="0" destOrd="2" presId="urn:microsoft.com/office/officeart/2005/8/layout/process3"/>
    <dgm:cxn modelId="{E5C08DF0-2E88-45AB-8868-6D55FE70B984}" type="presOf" srcId="{6C8CF379-B9DE-40B7-8A5E-69105EA7C9A6}" destId="{DF69638D-57A3-485A-9196-BC0E9616CAA4}" srcOrd="0" destOrd="0" presId="urn:microsoft.com/office/officeart/2005/8/layout/process3"/>
    <dgm:cxn modelId="{CB0220BD-5FB1-4E9F-94CC-DCFB1BC2DCBD}" srcId="{02FD4DF7-ABC8-44D5-A0AE-408019CEA561}" destId="{79B21623-736E-4E6C-866F-4C498E450677}" srcOrd="2" destOrd="0" parTransId="{96BFE24D-675F-4F37-894C-AAAE6C57DBD3}" sibTransId="{75C76C6E-C232-4C0E-8DB3-F584C566E1DB}"/>
    <dgm:cxn modelId="{D14BAC9C-F832-4E3F-B9C6-70E8B8736E32}" type="presParOf" srcId="{C05D561C-6927-407E-B618-6C364F8E4106}" destId="{8D381235-DFEE-4986-9453-6D7454E0505B}" srcOrd="0" destOrd="0" presId="urn:microsoft.com/office/officeart/2005/8/layout/process3"/>
    <dgm:cxn modelId="{F9B99F62-8221-4360-86B9-81F1D3D856EE}" type="presParOf" srcId="{8D381235-DFEE-4986-9453-6D7454E0505B}" destId="{13EFFC9B-F027-411D-AB73-CFC196A9734C}" srcOrd="0" destOrd="0" presId="urn:microsoft.com/office/officeart/2005/8/layout/process3"/>
    <dgm:cxn modelId="{0B369681-A59F-48E8-9A99-31B787AC1B33}" type="presParOf" srcId="{8D381235-DFEE-4986-9453-6D7454E0505B}" destId="{5E73B730-97EF-4E4B-911B-5120CB57C7F4}" srcOrd="1" destOrd="0" presId="urn:microsoft.com/office/officeart/2005/8/layout/process3"/>
    <dgm:cxn modelId="{831DF69D-9C02-4D86-B133-05328C0E8B5B}" type="presParOf" srcId="{8D381235-DFEE-4986-9453-6D7454E0505B}" destId="{B22B04F6-3778-46CA-954C-6959DC147E55}" srcOrd="2" destOrd="0" presId="urn:microsoft.com/office/officeart/2005/8/layout/process3"/>
    <dgm:cxn modelId="{0F7549D6-7F36-46C3-8275-BB256DE31A70}" type="presParOf" srcId="{C05D561C-6927-407E-B618-6C364F8E4106}" destId="{9C83BE4A-8531-4F1F-A0CC-0D482B5A7C55}" srcOrd="1" destOrd="0" presId="urn:microsoft.com/office/officeart/2005/8/layout/process3"/>
    <dgm:cxn modelId="{26CEC4A9-FDD3-49F9-AAEF-8AD1E3EABF77}" type="presParOf" srcId="{9C83BE4A-8531-4F1F-A0CC-0D482B5A7C55}" destId="{D104313C-1A7C-4E09-9377-7D0128CF91CA}" srcOrd="0" destOrd="0" presId="urn:microsoft.com/office/officeart/2005/8/layout/process3"/>
    <dgm:cxn modelId="{63951B01-57EF-4C95-81E9-1FADCCA51128}" type="presParOf" srcId="{C05D561C-6927-407E-B618-6C364F8E4106}" destId="{216A3DF2-DF95-4544-B756-FDC2F0BC5E52}" srcOrd="2" destOrd="0" presId="urn:microsoft.com/office/officeart/2005/8/layout/process3"/>
    <dgm:cxn modelId="{3E190341-3EC3-4EEA-9A61-40F7890C3DCF}" type="presParOf" srcId="{216A3DF2-DF95-4544-B756-FDC2F0BC5E52}" destId="{9B01CA00-D3BF-4A7D-8196-D2F4CE0ED3BC}" srcOrd="0" destOrd="0" presId="urn:microsoft.com/office/officeart/2005/8/layout/process3"/>
    <dgm:cxn modelId="{00FD86A2-4190-4F0B-99DA-C7B2D87288CA}" type="presParOf" srcId="{216A3DF2-DF95-4544-B756-FDC2F0BC5E52}" destId="{9605D877-D879-4D83-A670-3DAEBEEEA64C}" srcOrd="1" destOrd="0" presId="urn:microsoft.com/office/officeart/2005/8/layout/process3"/>
    <dgm:cxn modelId="{21C6CCFE-F5FD-42A2-ABC5-5D105110DAFD}" type="presParOf" srcId="{216A3DF2-DF95-4544-B756-FDC2F0BC5E52}" destId="{5006F4A9-4AF8-4CC6-B7CE-E0989C7E5702}" srcOrd="2" destOrd="0" presId="urn:microsoft.com/office/officeart/2005/8/layout/process3"/>
    <dgm:cxn modelId="{9D24017E-DE8D-4D7F-890E-444BC9300606}" type="presParOf" srcId="{C05D561C-6927-407E-B618-6C364F8E4106}" destId="{CAFB83B1-43D3-48DC-A131-FFCC73BE57DE}" srcOrd="3" destOrd="0" presId="urn:microsoft.com/office/officeart/2005/8/layout/process3"/>
    <dgm:cxn modelId="{7F320F63-4F4C-4F77-A1D0-669E85C6B430}" type="presParOf" srcId="{CAFB83B1-43D3-48DC-A131-FFCC73BE57DE}" destId="{515FF423-FDF8-451B-AB46-31B2603DCAD4}" srcOrd="0" destOrd="0" presId="urn:microsoft.com/office/officeart/2005/8/layout/process3"/>
    <dgm:cxn modelId="{306651FC-3388-43C1-98DD-EF800DDEA12C}" type="presParOf" srcId="{C05D561C-6927-407E-B618-6C364F8E4106}" destId="{76711FA4-A0F6-45C0-BED7-085936DE57B8}" srcOrd="4" destOrd="0" presId="urn:microsoft.com/office/officeart/2005/8/layout/process3"/>
    <dgm:cxn modelId="{F3EFA915-4CF6-466E-BD8F-9C4FD5765D26}" type="presParOf" srcId="{76711FA4-A0F6-45C0-BED7-085936DE57B8}" destId="{1ECF3C23-0807-42BA-B515-06A74424A08C}" srcOrd="0" destOrd="0" presId="urn:microsoft.com/office/officeart/2005/8/layout/process3"/>
    <dgm:cxn modelId="{D675AE3A-AEB2-4852-8AED-4ADBD33606D4}" type="presParOf" srcId="{76711FA4-A0F6-45C0-BED7-085936DE57B8}" destId="{F3B410DB-7FFC-4251-97F6-12715D71DB95}" srcOrd="1" destOrd="0" presId="urn:microsoft.com/office/officeart/2005/8/layout/process3"/>
    <dgm:cxn modelId="{47C101D4-3D32-4B4F-86B0-2E39101A0F33}" type="presParOf" srcId="{76711FA4-A0F6-45C0-BED7-085936DE57B8}" destId="{DF69638D-57A3-485A-9196-BC0E9616CAA4}"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72C907-CAD4-47F8-BE28-218E4F1FA512}"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GB"/>
        </a:p>
      </dgm:t>
    </dgm:pt>
    <dgm:pt modelId="{97572BB0-2F14-4793-86DF-BDF8E75ACE83}">
      <dgm:prSet phldrT="[Text]"/>
      <dgm:spPr/>
      <dgm:t>
        <a:bodyPr/>
        <a:lstStyle/>
        <a:p>
          <a:r>
            <a:rPr lang="en-GB" dirty="0" smtClean="0"/>
            <a:t>People who self-discharged</a:t>
          </a:r>
          <a:endParaRPr lang="en-GB" dirty="0"/>
        </a:p>
      </dgm:t>
    </dgm:pt>
    <dgm:pt modelId="{052419B1-8C80-4653-85AD-80B52D0B60E7}" type="parTrans" cxnId="{CC23A3B2-E266-4D08-941B-E11FA0017FE8}">
      <dgm:prSet/>
      <dgm:spPr/>
      <dgm:t>
        <a:bodyPr/>
        <a:lstStyle/>
        <a:p>
          <a:endParaRPr lang="en-GB"/>
        </a:p>
      </dgm:t>
    </dgm:pt>
    <dgm:pt modelId="{601FA4C7-20EC-41E0-8B90-20A6DDB00425}" type="sibTrans" cxnId="{CC23A3B2-E266-4D08-941B-E11FA0017FE8}">
      <dgm:prSet/>
      <dgm:spPr/>
      <dgm:t>
        <a:bodyPr/>
        <a:lstStyle/>
        <a:p>
          <a:endParaRPr lang="en-GB"/>
        </a:p>
      </dgm:t>
    </dgm:pt>
    <dgm:pt modelId="{B93D5D89-EA7D-44E4-B951-65197E35FBE9}">
      <dgm:prSet phldrT="[Text]"/>
      <dgm:spPr/>
      <dgm:t>
        <a:bodyPr/>
        <a:lstStyle/>
        <a:p>
          <a:r>
            <a:rPr lang="en-GB" dirty="0" smtClean="0"/>
            <a:t>Next of kin of people who self-discharged</a:t>
          </a:r>
          <a:endParaRPr lang="en-GB" dirty="0"/>
        </a:p>
      </dgm:t>
    </dgm:pt>
    <dgm:pt modelId="{28B6BE0D-EE71-4E78-BA33-E429147F0130}" type="parTrans" cxnId="{D9FF1583-012C-4413-989E-61B9BA84368B}">
      <dgm:prSet/>
      <dgm:spPr/>
      <dgm:t>
        <a:bodyPr/>
        <a:lstStyle/>
        <a:p>
          <a:endParaRPr lang="en-GB"/>
        </a:p>
      </dgm:t>
    </dgm:pt>
    <dgm:pt modelId="{056FA03E-48AC-49E5-B8B4-82AC391B85EF}" type="sibTrans" cxnId="{D9FF1583-012C-4413-989E-61B9BA84368B}">
      <dgm:prSet/>
      <dgm:spPr/>
      <dgm:t>
        <a:bodyPr/>
        <a:lstStyle/>
        <a:p>
          <a:endParaRPr lang="en-GB"/>
        </a:p>
      </dgm:t>
    </dgm:pt>
    <dgm:pt modelId="{3A40F270-BCF9-4BF3-A251-757EAD7816DA}">
      <dgm:prSet phldrT="[Text]"/>
      <dgm:spPr/>
      <dgm:t>
        <a:bodyPr/>
        <a:lstStyle/>
        <a:p>
          <a:r>
            <a:rPr lang="en-GB" dirty="0" smtClean="0"/>
            <a:t>People who discharged themselves and on behalf of a relative</a:t>
          </a:r>
          <a:endParaRPr lang="en-GB" dirty="0"/>
        </a:p>
      </dgm:t>
    </dgm:pt>
    <dgm:pt modelId="{AF5E55D1-240B-4979-84BA-07ED3FD79481}" type="parTrans" cxnId="{509B4E81-114D-460F-BA27-9FEA5332B8CC}">
      <dgm:prSet/>
      <dgm:spPr/>
      <dgm:t>
        <a:bodyPr/>
        <a:lstStyle/>
        <a:p>
          <a:endParaRPr lang="en-GB"/>
        </a:p>
      </dgm:t>
    </dgm:pt>
    <dgm:pt modelId="{EB33ED71-38E9-4B2B-B554-261C6F692A01}" type="sibTrans" cxnId="{509B4E81-114D-460F-BA27-9FEA5332B8CC}">
      <dgm:prSet/>
      <dgm:spPr/>
      <dgm:t>
        <a:bodyPr/>
        <a:lstStyle/>
        <a:p>
          <a:endParaRPr lang="en-GB"/>
        </a:p>
      </dgm:t>
    </dgm:pt>
    <dgm:pt modelId="{5500DB60-8A04-42BC-B961-2700A5ABCE13}">
      <dgm:prSet phldrT="[Text]"/>
      <dgm:spPr/>
      <dgm:t>
        <a:bodyPr/>
        <a:lstStyle/>
        <a:p>
          <a:r>
            <a:rPr lang="en-GB" dirty="0" smtClean="0"/>
            <a:t>Lancashire or London based</a:t>
          </a:r>
          <a:endParaRPr lang="en-GB" dirty="0"/>
        </a:p>
      </dgm:t>
    </dgm:pt>
    <dgm:pt modelId="{4BC8AE06-D1A4-40FF-AF35-50BA470057FB}" type="parTrans" cxnId="{BE04F985-8AE9-4430-A431-5724C82F085D}">
      <dgm:prSet/>
      <dgm:spPr/>
      <dgm:t>
        <a:bodyPr/>
        <a:lstStyle/>
        <a:p>
          <a:endParaRPr lang="en-GB"/>
        </a:p>
      </dgm:t>
    </dgm:pt>
    <dgm:pt modelId="{399B15A8-47EC-42AE-B422-5B35772F2FC8}" type="sibTrans" cxnId="{BE04F985-8AE9-4430-A431-5724C82F085D}">
      <dgm:prSet/>
      <dgm:spPr/>
      <dgm:t>
        <a:bodyPr/>
        <a:lstStyle/>
        <a:p>
          <a:endParaRPr lang="en-GB"/>
        </a:p>
      </dgm:t>
    </dgm:pt>
    <dgm:pt modelId="{6913E271-0DA5-4BF5-8E0E-1A92BCC8D707}">
      <dgm:prSet phldrT="[Text]"/>
      <dgm:spPr/>
      <dgm:t>
        <a:bodyPr/>
        <a:lstStyle/>
        <a:p>
          <a:r>
            <a:rPr lang="en-GB" dirty="0" smtClean="0"/>
            <a:t>3 female</a:t>
          </a:r>
        </a:p>
      </dgm:t>
    </dgm:pt>
    <dgm:pt modelId="{8053980A-EA3B-4E63-A806-2CD714CACF6F}" type="parTrans" cxnId="{79531417-C27D-441D-ABCD-C5ECC200F4C5}">
      <dgm:prSet/>
      <dgm:spPr/>
      <dgm:t>
        <a:bodyPr/>
        <a:lstStyle/>
        <a:p>
          <a:endParaRPr lang="en-GB"/>
        </a:p>
      </dgm:t>
    </dgm:pt>
    <dgm:pt modelId="{DC018822-0344-47A6-8466-7DFA7A86F145}" type="sibTrans" cxnId="{79531417-C27D-441D-ABCD-C5ECC200F4C5}">
      <dgm:prSet/>
      <dgm:spPr/>
      <dgm:t>
        <a:bodyPr/>
        <a:lstStyle/>
        <a:p>
          <a:endParaRPr lang="en-GB"/>
        </a:p>
      </dgm:t>
    </dgm:pt>
    <dgm:pt modelId="{19793529-3182-4385-920A-174868CF7A65}">
      <dgm:prSet phldrT="[Text]"/>
      <dgm:spPr/>
      <dgm:t>
        <a:bodyPr/>
        <a:lstStyle/>
        <a:p>
          <a:r>
            <a:rPr lang="en-GB" dirty="0" smtClean="0"/>
            <a:t>People who discharged on behalf of a relative</a:t>
          </a:r>
          <a:endParaRPr lang="en-GB" dirty="0"/>
        </a:p>
      </dgm:t>
    </dgm:pt>
    <dgm:pt modelId="{A72EDBB5-576B-400A-887F-2196B121F588}" type="parTrans" cxnId="{5B2D5117-4E08-4B7C-B20B-7AA9C1F94B9B}">
      <dgm:prSet/>
      <dgm:spPr/>
      <dgm:t>
        <a:bodyPr/>
        <a:lstStyle/>
        <a:p>
          <a:endParaRPr lang="en-GB"/>
        </a:p>
      </dgm:t>
    </dgm:pt>
    <dgm:pt modelId="{993B2B10-CF83-4567-A5A3-952F59783A65}" type="sibTrans" cxnId="{5B2D5117-4E08-4B7C-B20B-7AA9C1F94B9B}">
      <dgm:prSet/>
      <dgm:spPr/>
      <dgm:t>
        <a:bodyPr/>
        <a:lstStyle/>
        <a:p>
          <a:endParaRPr lang="en-GB"/>
        </a:p>
      </dgm:t>
    </dgm:pt>
    <dgm:pt modelId="{AD885908-FE47-4FB4-8C4F-E70C5E952F43}">
      <dgm:prSet phldrT="[Text]"/>
      <dgm:spPr/>
      <dgm:t>
        <a:bodyPr/>
        <a:lstStyle/>
        <a:p>
          <a:r>
            <a:rPr lang="en-GB" dirty="0" smtClean="0"/>
            <a:t>Lancashire or Cheshire based</a:t>
          </a:r>
          <a:endParaRPr lang="en-GB" dirty="0"/>
        </a:p>
      </dgm:t>
    </dgm:pt>
    <dgm:pt modelId="{B0F48A8B-3795-4234-A6CC-53DBA7648C0E}" type="parTrans" cxnId="{A296BD53-0749-4D8B-B67E-80BBC3762DC4}">
      <dgm:prSet/>
      <dgm:spPr/>
      <dgm:t>
        <a:bodyPr/>
        <a:lstStyle/>
        <a:p>
          <a:endParaRPr lang="en-GB"/>
        </a:p>
      </dgm:t>
    </dgm:pt>
    <dgm:pt modelId="{DF3B7BD6-549C-48DE-847B-95C844419DAA}" type="sibTrans" cxnId="{A296BD53-0749-4D8B-B67E-80BBC3762DC4}">
      <dgm:prSet/>
      <dgm:spPr/>
      <dgm:t>
        <a:bodyPr/>
        <a:lstStyle/>
        <a:p>
          <a:endParaRPr lang="en-GB"/>
        </a:p>
      </dgm:t>
    </dgm:pt>
    <dgm:pt modelId="{227184EF-86D8-441E-B8A7-1EBB0F93156A}">
      <dgm:prSet phldrT="[Text]"/>
      <dgm:spPr/>
      <dgm:t>
        <a:bodyPr/>
        <a:lstStyle/>
        <a:p>
          <a:r>
            <a:rPr lang="en-GB" dirty="0" smtClean="0"/>
            <a:t>6 female and 4 male</a:t>
          </a:r>
          <a:endParaRPr lang="en-GB" dirty="0"/>
        </a:p>
      </dgm:t>
    </dgm:pt>
    <dgm:pt modelId="{992B2629-053F-42F4-B8D2-D12C363A9D49}" type="parTrans" cxnId="{72F83B5E-91D9-4777-B02E-1E89CB136E91}">
      <dgm:prSet/>
      <dgm:spPr/>
      <dgm:t>
        <a:bodyPr/>
        <a:lstStyle/>
        <a:p>
          <a:endParaRPr lang="en-GB"/>
        </a:p>
      </dgm:t>
    </dgm:pt>
    <dgm:pt modelId="{D06A09BE-674D-4CA3-BB96-A809CE6F0C64}" type="sibTrans" cxnId="{72F83B5E-91D9-4777-B02E-1E89CB136E91}">
      <dgm:prSet/>
      <dgm:spPr/>
      <dgm:t>
        <a:bodyPr/>
        <a:lstStyle/>
        <a:p>
          <a:endParaRPr lang="en-GB"/>
        </a:p>
      </dgm:t>
    </dgm:pt>
    <dgm:pt modelId="{D4D23189-B799-4F7B-A52B-9B02651C983E}">
      <dgm:prSet phldrT="[Text]"/>
      <dgm:spPr/>
      <dgm:t>
        <a:bodyPr/>
        <a:lstStyle/>
        <a:p>
          <a:r>
            <a:rPr lang="en-GB" dirty="0" smtClean="0"/>
            <a:t>Between 20 and 90 years of age </a:t>
          </a:r>
          <a:r>
            <a:rPr lang="en-GB" dirty="0" err="1" smtClean="0"/>
            <a:t>approx</a:t>
          </a:r>
          <a:endParaRPr lang="en-GB" dirty="0"/>
        </a:p>
      </dgm:t>
    </dgm:pt>
    <dgm:pt modelId="{CACDDC5C-2FE4-4326-A360-9085CCAC6CDE}" type="parTrans" cxnId="{983D6404-D841-4955-9E15-4FDF6F91A12A}">
      <dgm:prSet/>
      <dgm:spPr/>
      <dgm:t>
        <a:bodyPr/>
        <a:lstStyle/>
        <a:p>
          <a:endParaRPr lang="en-GB"/>
        </a:p>
      </dgm:t>
    </dgm:pt>
    <dgm:pt modelId="{75B4A792-51E6-463D-A2AC-98F2908C0099}" type="sibTrans" cxnId="{983D6404-D841-4955-9E15-4FDF6F91A12A}">
      <dgm:prSet/>
      <dgm:spPr/>
      <dgm:t>
        <a:bodyPr/>
        <a:lstStyle/>
        <a:p>
          <a:endParaRPr lang="en-GB"/>
        </a:p>
      </dgm:t>
    </dgm:pt>
    <dgm:pt modelId="{60182828-8D4F-4136-915C-8245CD0F15D9}">
      <dgm:prSet phldrT="[Text]"/>
      <dgm:spPr/>
      <dgm:t>
        <a:bodyPr/>
        <a:lstStyle/>
        <a:p>
          <a:r>
            <a:rPr lang="en-GB" dirty="0" smtClean="0"/>
            <a:t>Discharged from district, general, or specialist hospitals in North of England</a:t>
          </a:r>
          <a:endParaRPr lang="en-GB" dirty="0"/>
        </a:p>
      </dgm:t>
    </dgm:pt>
    <dgm:pt modelId="{1F04A25D-26CE-4931-B6AE-CECA947684F3}" type="parTrans" cxnId="{6A9682F1-53C5-4A3D-95D7-8BD6BC7F97A0}">
      <dgm:prSet/>
      <dgm:spPr/>
      <dgm:t>
        <a:bodyPr/>
        <a:lstStyle/>
        <a:p>
          <a:endParaRPr lang="en-GB"/>
        </a:p>
      </dgm:t>
    </dgm:pt>
    <dgm:pt modelId="{DC10541C-BA92-4905-AB72-071D123B4CF2}" type="sibTrans" cxnId="{6A9682F1-53C5-4A3D-95D7-8BD6BC7F97A0}">
      <dgm:prSet/>
      <dgm:spPr/>
      <dgm:t>
        <a:bodyPr/>
        <a:lstStyle/>
        <a:p>
          <a:endParaRPr lang="en-GB"/>
        </a:p>
      </dgm:t>
    </dgm:pt>
    <dgm:pt modelId="{F192D12D-7B51-4C6C-87C6-806097D273F4}">
      <dgm:prSet phldrT="[Text]"/>
      <dgm:spPr/>
      <dgm:t>
        <a:bodyPr/>
        <a:lstStyle/>
        <a:p>
          <a:r>
            <a:rPr lang="en-GB" dirty="0" smtClean="0"/>
            <a:t>Cardiothoracic, surgical, children, psychiatric, medical assessment, urology, maternity wards</a:t>
          </a:r>
          <a:endParaRPr lang="en-GB" dirty="0"/>
        </a:p>
      </dgm:t>
    </dgm:pt>
    <dgm:pt modelId="{810E0BD8-A996-4E42-BC24-4136C5A6FB11}" type="parTrans" cxnId="{3E9836CC-8A50-4386-A7D5-3914284FA3DC}">
      <dgm:prSet/>
      <dgm:spPr/>
      <dgm:t>
        <a:bodyPr/>
        <a:lstStyle/>
        <a:p>
          <a:endParaRPr lang="en-GB"/>
        </a:p>
      </dgm:t>
    </dgm:pt>
    <dgm:pt modelId="{D329A0A1-2AB5-48E3-87C6-EF9AEDF00967}" type="sibTrans" cxnId="{3E9836CC-8A50-4386-A7D5-3914284FA3DC}">
      <dgm:prSet/>
      <dgm:spPr/>
      <dgm:t>
        <a:bodyPr/>
        <a:lstStyle/>
        <a:p>
          <a:endParaRPr lang="en-GB"/>
        </a:p>
      </dgm:t>
    </dgm:pt>
    <dgm:pt modelId="{13EC1D33-2E6C-4793-B8CD-E7AD3AB77913}">
      <dgm:prSet phldrT="[Text]"/>
      <dgm:spPr/>
      <dgm:t>
        <a:bodyPr/>
        <a:lstStyle/>
        <a:p>
          <a:r>
            <a:rPr lang="en-GB" dirty="0" smtClean="0"/>
            <a:t>Cheshire based</a:t>
          </a:r>
          <a:endParaRPr lang="en-GB" dirty="0"/>
        </a:p>
      </dgm:t>
    </dgm:pt>
    <dgm:pt modelId="{EB623183-5FD8-4B4C-907E-A6EFD0E14125}" type="parTrans" cxnId="{0EA9AE73-396B-473A-8BE0-EBB52ED4B79F}">
      <dgm:prSet/>
      <dgm:spPr/>
      <dgm:t>
        <a:bodyPr/>
        <a:lstStyle/>
        <a:p>
          <a:endParaRPr lang="en-GB"/>
        </a:p>
      </dgm:t>
    </dgm:pt>
    <dgm:pt modelId="{8AE2CB5A-8141-4A76-9BCE-4451FECCC24C}" type="sibTrans" cxnId="{0EA9AE73-396B-473A-8BE0-EBB52ED4B79F}">
      <dgm:prSet/>
      <dgm:spPr/>
      <dgm:t>
        <a:bodyPr/>
        <a:lstStyle/>
        <a:p>
          <a:endParaRPr lang="en-GB"/>
        </a:p>
      </dgm:t>
    </dgm:pt>
    <dgm:pt modelId="{81572480-D0AB-4484-B1CB-0C28DCA418AC}">
      <dgm:prSet phldrT="[Text]"/>
      <dgm:spPr/>
      <dgm:t>
        <a:bodyPr/>
        <a:lstStyle/>
        <a:p>
          <a:r>
            <a:rPr lang="en-GB" dirty="0" smtClean="0"/>
            <a:t>1 female</a:t>
          </a:r>
          <a:endParaRPr lang="en-GB" dirty="0"/>
        </a:p>
      </dgm:t>
    </dgm:pt>
    <dgm:pt modelId="{6473193C-18F8-462B-AB47-31AEE2552B46}" type="parTrans" cxnId="{D98BFD2F-B4B4-40F9-9487-7F1945F67C7A}">
      <dgm:prSet/>
      <dgm:spPr/>
      <dgm:t>
        <a:bodyPr/>
        <a:lstStyle/>
        <a:p>
          <a:endParaRPr lang="en-GB"/>
        </a:p>
      </dgm:t>
    </dgm:pt>
    <dgm:pt modelId="{4DC6B01B-1A8E-405C-99EA-11651C4DF62D}" type="sibTrans" cxnId="{D98BFD2F-B4B4-40F9-9487-7F1945F67C7A}">
      <dgm:prSet/>
      <dgm:spPr/>
      <dgm:t>
        <a:bodyPr/>
        <a:lstStyle/>
        <a:p>
          <a:endParaRPr lang="en-GB"/>
        </a:p>
      </dgm:t>
    </dgm:pt>
    <dgm:pt modelId="{0489858B-2520-4916-8A33-3A6706E9E8A2}">
      <dgm:prSet phldrT="[Text]"/>
      <dgm:spPr/>
      <dgm:t>
        <a:bodyPr/>
        <a:lstStyle/>
        <a:p>
          <a:r>
            <a:rPr lang="en-GB" dirty="0" err="1" smtClean="0"/>
            <a:t>Approx</a:t>
          </a:r>
          <a:r>
            <a:rPr lang="en-GB" dirty="0" smtClean="0"/>
            <a:t> 70 years of age</a:t>
          </a:r>
          <a:endParaRPr lang="en-GB" dirty="0"/>
        </a:p>
      </dgm:t>
    </dgm:pt>
    <dgm:pt modelId="{40E63B34-393B-4F41-8F71-026FEA6089DD}" type="parTrans" cxnId="{09B1AC43-D791-49C0-8AC3-D5ECECE3CCB1}">
      <dgm:prSet/>
      <dgm:spPr/>
      <dgm:t>
        <a:bodyPr/>
        <a:lstStyle/>
        <a:p>
          <a:endParaRPr lang="en-GB"/>
        </a:p>
      </dgm:t>
    </dgm:pt>
    <dgm:pt modelId="{06C37928-95B3-4EAB-A63F-4885E89D7EC4}" type="sibTrans" cxnId="{09B1AC43-D791-49C0-8AC3-D5ECECE3CCB1}">
      <dgm:prSet/>
      <dgm:spPr/>
      <dgm:t>
        <a:bodyPr/>
        <a:lstStyle/>
        <a:p>
          <a:endParaRPr lang="en-GB"/>
        </a:p>
      </dgm:t>
    </dgm:pt>
    <dgm:pt modelId="{EAFCB22B-C27F-4C76-881F-BCC7C00C68FD}">
      <dgm:prSet phldrT="[Text]"/>
      <dgm:spPr/>
      <dgm:t>
        <a:bodyPr/>
        <a:lstStyle/>
        <a:p>
          <a:r>
            <a:rPr lang="en-GB" dirty="0" smtClean="0"/>
            <a:t>Husband discharged himself from cardiothoracic ward in district hospital in North of England</a:t>
          </a:r>
          <a:endParaRPr lang="en-GB" dirty="0"/>
        </a:p>
      </dgm:t>
    </dgm:pt>
    <dgm:pt modelId="{AA2080E2-8F8B-47BD-9F00-59D1C319216D}" type="parTrans" cxnId="{6DBF7F94-8021-4924-9683-B7028CA35D4F}">
      <dgm:prSet/>
      <dgm:spPr/>
      <dgm:t>
        <a:bodyPr/>
        <a:lstStyle/>
        <a:p>
          <a:endParaRPr lang="en-GB"/>
        </a:p>
      </dgm:t>
    </dgm:pt>
    <dgm:pt modelId="{B61C9B26-9172-4840-9370-96445F38C16A}" type="sibTrans" cxnId="{6DBF7F94-8021-4924-9683-B7028CA35D4F}">
      <dgm:prSet/>
      <dgm:spPr/>
      <dgm:t>
        <a:bodyPr/>
        <a:lstStyle/>
        <a:p>
          <a:endParaRPr lang="en-GB"/>
        </a:p>
      </dgm:t>
    </dgm:pt>
    <dgm:pt modelId="{8003A113-3552-4EF8-AF59-23C641D423F2}">
      <dgm:prSet phldrT="[Text]"/>
      <dgm:spPr/>
      <dgm:t>
        <a:bodyPr/>
        <a:lstStyle/>
        <a:p>
          <a:r>
            <a:rPr lang="en-GB" dirty="0" smtClean="0"/>
            <a:t>Lancashire or Cheshire based</a:t>
          </a:r>
          <a:endParaRPr lang="en-GB" dirty="0"/>
        </a:p>
      </dgm:t>
    </dgm:pt>
    <dgm:pt modelId="{6DC66F37-C050-4A05-A462-1F0A10677391}" type="parTrans" cxnId="{3FD59C45-1A3F-430E-AE54-12D8F7C33E99}">
      <dgm:prSet/>
      <dgm:spPr/>
      <dgm:t>
        <a:bodyPr/>
        <a:lstStyle/>
        <a:p>
          <a:endParaRPr lang="en-GB"/>
        </a:p>
      </dgm:t>
    </dgm:pt>
    <dgm:pt modelId="{2DE6A61A-03F7-463C-AF8C-00036B8A4E89}" type="sibTrans" cxnId="{3FD59C45-1A3F-430E-AE54-12D8F7C33E99}">
      <dgm:prSet/>
      <dgm:spPr/>
      <dgm:t>
        <a:bodyPr/>
        <a:lstStyle/>
        <a:p>
          <a:endParaRPr lang="en-GB"/>
        </a:p>
      </dgm:t>
    </dgm:pt>
    <dgm:pt modelId="{EDA8BA34-980E-4E02-A012-F9ABF3AB6E99}">
      <dgm:prSet phldrT="[Text]"/>
      <dgm:spPr/>
      <dgm:t>
        <a:bodyPr/>
        <a:lstStyle/>
        <a:p>
          <a:r>
            <a:rPr lang="en-GB" dirty="0" smtClean="0"/>
            <a:t>2 female</a:t>
          </a:r>
          <a:endParaRPr lang="en-GB" dirty="0"/>
        </a:p>
      </dgm:t>
    </dgm:pt>
    <dgm:pt modelId="{EEDF4DFF-EB8E-4785-8721-DE5FC35B5568}" type="parTrans" cxnId="{992BFAD7-62C9-4338-95CB-1200DD269729}">
      <dgm:prSet/>
      <dgm:spPr/>
      <dgm:t>
        <a:bodyPr/>
        <a:lstStyle/>
        <a:p>
          <a:endParaRPr lang="en-GB"/>
        </a:p>
      </dgm:t>
    </dgm:pt>
    <dgm:pt modelId="{70C55883-753B-4FDA-9237-240BFF639411}" type="sibTrans" cxnId="{992BFAD7-62C9-4338-95CB-1200DD269729}">
      <dgm:prSet/>
      <dgm:spPr/>
      <dgm:t>
        <a:bodyPr/>
        <a:lstStyle/>
        <a:p>
          <a:endParaRPr lang="en-GB"/>
        </a:p>
      </dgm:t>
    </dgm:pt>
    <dgm:pt modelId="{84E14292-EB16-41E0-93A3-FF3CCBFF484B}">
      <dgm:prSet phldrT="[Text]"/>
      <dgm:spPr/>
      <dgm:t>
        <a:bodyPr/>
        <a:lstStyle/>
        <a:p>
          <a:r>
            <a:rPr lang="en-GB" dirty="0" err="1" smtClean="0"/>
            <a:t>Approx</a:t>
          </a:r>
          <a:r>
            <a:rPr lang="en-GB" dirty="0" smtClean="0"/>
            <a:t> 50 years of age</a:t>
          </a:r>
          <a:endParaRPr lang="en-GB" dirty="0"/>
        </a:p>
      </dgm:t>
    </dgm:pt>
    <dgm:pt modelId="{CE28F383-7C4F-4081-BC68-4065939A5478}" type="parTrans" cxnId="{67570423-F98F-445D-85D1-7E8420BEF2F1}">
      <dgm:prSet/>
      <dgm:spPr/>
      <dgm:t>
        <a:bodyPr/>
        <a:lstStyle/>
        <a:p>
          <a:endParaRPr lang="en-GB"/>
        </a:p>
      </dgm:t>
    </dgm:pt>
    <dgm:pt modelId="{C459DA9F-927F-47A8-88A5-2B62355D1BE0}" type="sibTrans" cxnId="{67570423-F98F-445D-85D1-7E8420BEF2F1}">
      <dgm:prSet/>
      <dgm:spPr/>
      <dgm:t>
        <a:bodyPr/>
        <a:lstStyle/>
        <a:p>
          <a:endParaRPr lang="en-GB"/>
        </a:p>
      </dgm:t>
    </dgm:pt>
    <dgm:pt modelId="{6DF02BDC-E17D-4F87-BE7C-FD17876C1EB4}">
      <dgm:prSet phldrT="[Text]"/>
      <dgm:spPr/>
      <dgm:t>
        <a:bodyPr/>
        <a:lstStyle/>
        <a:p>
          <a:r>
            <a:rPr lang="en-GB" dirty="0" smtClean="0"/>
            <a:t>Discharged spouse or parent from specialist or district hospitals in North of England</a:t>
          </a:r>
          <a:endParaRPr lang="en-GB" dirty="0"/>
        </a:p>
      </dgm:t>
    </dgm:pt>
    <dgm:pt modelId="{B3DCDD9C-F732-4321-A917-2FDDA335A28D}" type="parTrans" cxnId="{54132435-2184-4978-A951-93EF25989FB5}">
      <dgm:prSet/>
      <dgm:spPr/>
      <dgm:t>
        <a:bodyPr/>
        <a:lstStyle/>
        <a:p>
          <a:endParaRPr lang="en-GB"/>
        </a:p>
      </dgm:t>
    </dgm:pt>
    <dgm:pt modelId="{E1A293EC-662A-4C58-B7D3-25386FF195DD}" type="sibTrans" cxnId="{54132435-2184-4978-A951-93EF25989FB5}">
      <dgm:prSet/>
      <dgm:spPr/>
      <dgm:t>
        <a:bodyPr/>
        <a:lstStyle/>
        <a:p>
          <a:endParaRPr lang="en-GB"/>
        </a:p>
      </dgm:t>
    </dgm:pt>
    <dgm:pt modelId="{17EB7222-3BA9-4352-A40E-436CB6E94561}">
      <dgm:prSet phldrT="[Text]"/>
      <dgm:spPr/>
      <dgm:t>
        <a:bodyPr/>
        <a:lstStyle/>
        <a:p>
          <a:r>
            <a:rPr lang="en-GB" dirty="0" smtClean="0"/>
            <a:t>Cancer, general wards</a:t>
          </a:r>
          <a:endParaRPr lang="en-GB" dirty="0"/>
        </a:p>
      </dgm:t>
    </dgm:pt>
    <dgm:pt modelId="{B6646C59-2E95-41B4-87D1-BD42309C5995}" type="parTrans" cxnId="{5A0EDE1F-0616-44A8-A931-F279D6DD20C6}">
      <dgm:prSet/>
      <dgm:spPr/>
      <dgm:t>
        <a:bodyPr/>
        <a:lstStyle/>
        <a:p>
          <a:endParaRPr lang="en-GB"/>
        </a:p>
      </dgm:t>
    </dgm:pt>
    <dgm:pt modelId="{1FD57EC9-EAD5-475A-BC4E-4B476F885D66}" type="sibTrans" cxnId="{5A0EDE1F-0616-44A8-A931-F279D6DD20C6}">
      <dgm:prSet/>
      <dgm:spPr/>
      <dgm:t>
        <a:bodyPr/>
        <a:lstStyle/>
        <a:p>
          <a:endParaRPr lang="en-GB"/>
        </a:p>
      </dgm:t>
    </dgm:pt>
    <dgm:pt modelId="{B60ACCE3-FA81-425B-9184-73B23B4D7B65}">
      <dgm:prSet phldrT="[Text]"/>
      <dgm:spPr/>
      <dgm:t>
        <a:bodyPr/>
        <a:lstStyle/>
        <a:p>
          <a:r>
            <a:rPr lang="en-GB" smtClean="0"/>
            <a:t>Between 40 and 60 years of age approx</a:t>
          </a:r>
          <a:endParaRPr lang="en-GB" dirty="0" smtClean="0"/>
        </a:p>
      </dgm:t>
    </dgm:pt>
    <dgm:pt modelId="{6A51839F-700D-4872-AE80-D32A3F1E0927}" type="parTrans" cxnId="{026EC98C-92F3-4284-9D82-D510C6A96C10}">
      <dgm:prSet/>
      <dgm:spPr/>
      <dgm:t>
        <a:bodyPr/>
        <a:lstStyle/>
        <a:p>
          <a:endParaRPr lang="en-GB"/>
        </a:p>
      </dgm:t>
    </dgm:pt>
    <dgm:pt modelId="{35D60A62-AFB9-4868-A03C-38BEA3CE6F4C}" type="sibTrans" cxnId="{026EC98C-92F3-4284-9D82-D510C6A96C10}">
      <dgm:prSet/>
      <dgm:spPr/>
      <dgm:t>
        <a:bodyPr/>
        <a:lstStyle/>
        <a:p>
          <a:endParaRPr lang="en-GB"/>
        </a:p>
      </dgm:t>
    </dgm:pt>
    <dgm:pt modelId="{ED795B56-6A84-4ECA-8CC3-B8CD8D770D8E}">
      <dgm:prSet phldrT="[Text]"/>
      <dgm:spPr/>
      <dgm:t>
        <a:bodyPr/>
        <a:lstStyle/>
        <a:p>
          <a:r>
            <a:rPr lang="en-GB" dirty="0" smtClean="0"/>
            <a:t>Discharged from district and general hospitals in South and North of England, and Scotland</a:t>
          </a:r>
        </a:p>
      </dgm:t>
    </dgm:pt>
    <dgm:pt modelId="{1B4F0536-4905-41D9-B635-39EFEC3D4272}" type="parTrans" cxnId="{7E1487E9-FDEA-44FD-8AEA-D84130F6F552}">
      <dgm:prSet/>
      <dgm:spPr/>
      <dgm:t>
        <a:bodyPr/>
        <a:lstStyle/>
        <a:p>
          <a:endParaRPr lang="en-GB"/>
        </a:p>
      </dgm:t>
    </dgm:pt>
    <dgm:pt modelId="{B7318F5B-28FE-4144-8F48-20D55199A06D}" type="sibTrans" cxnId="{7E1487E9-FDEA-44FD-8AEA-D84130F6F552}">
      <dgm:prSet/>
      <dgm:spPr/>
      <dgm:t>
        <a:bodyPr/>
        <a:lstStyle/>
        <a:p>
          <a:endParaRPr lang="en-GB"/>
        </a:p>
      </dgm:t>
    </dgm:pt>
    <dgm:pt modelId="{EA7E0A3E-66F0-49D9-B74A-7F7A8DBD8348}">
      <dgm:prSet phldrT="[Text]"/>
      <dgm:spPr/>
      <dgm:t>
        <a:bodyPr/>
        <a:lstStyle/>
        <a:p>
          <a:r>
            <a:rPr lang="en-GB" dirty="0" smtClean="0"/>
            <a:t>Surgical, general, maternity, paediatric wards</a:t>
          </a:r>
        </a:p>
      </dgm:t>
    </dgm:pt>
    <dgm:pt modelId="{91E4D492-2E38-4016-8F41-0B09CA1C7136}" type="parTrans" cxnId="{F70A7A6B-1C1A-4F4D-8541-A2FE47D3526A}">
      <dgm:prSet/>
      <dgm:spPr/>
      <dgm:t>
        <a:bodyPr/>
        <a:lstStyle/>
        <a:p>
          <a:endParaRPr lang="en-GB"/>
        </a:p>
      </dgm:t>
    </dgm:pt>
    <dgm:pt modelId="{1A968B0C-1DE7-4D47-955B-ED32219E1678}" type="sibTrans" cxnId="{F70A7A6B-1C1A-4F4D-8541-A2FE47D3526A}">
      <dgm:prSet/>
      <dgm:spPr/>
      <dgm:t>
        <a:bodyPr/>
        <a:lstStyle/>
        <a:p>
          <a:endParaRPr lang="en-GB"/>
        </a:p>
      </dgm:t>
    </dgm:pt>
    <dgm:pt modelId="{72849AD2-D4F8-44EA-BC5D-1E24FA991AC8}" type="pres">
      <dgm:prSet presAssocID="{E172C907-CAD4-47F8-BE28-218E4F1FA512}" presName="diagram" presStyleCnt="0">
        <dgm:presLayoutVars>
          <dgm:chPref val="1"/>
          <dgm:dir/>
          <dgm:animOne val="branch"/>
          <dgm:animLvl val="lvl"/>
          <dgm:resizeHandles/>
        </dgm:presLayoutVars>
      </dgm:prSet>
      <dgm:spPr/>
      <dgm:t>
        <a:bodyPr/>
        <a:lstStyle/>
        <a:p>
          <a:endParaRPr lang="en-GB"/>
        </a:p>
      </dgm:t>
    </dgm:pt>
    <dgm:pt modelId="{B39AF1DA-1975-46EF-85C3-515F1ECE7B7B}" type="pres">
      <dgm:prSet presAssocID="{97572BB0-2F14-4793-86DF-BDF8E75ACE83}" presName="root" presStyleCnt="0"/>
      <dgm:spPr/>
    </dgm:pt>
    <dgm:pt modelId="{709EEAFE-5BF9-46D6-AC54-76ECA5BF9B81}" type="pres">
      <dgm:prSet presAssocID="{97572BB0-2F14-4793-86DF-BDF8E75ACE83}" presName="rootComposite" presStyleCnt="0"/>
      <dgm:spPr/>
    </dgm:pt>
    <dgm:pt modelId="{EFBFA192-582C-47FE-80E5-F6AA1E506E50}" type="pres">
      <dgm:prSet presAssocID="{97572BB0-2F14-4793-86DF-BDF8E75ACE83}" presName="rootText" presStyleLbl="node1" presStyleIdx="0" presStyleCnt="4"/>
      <dgm:spPr/>
      <dgm:t>
        <a:bodyPr/>
        <a:lstStyle/>
        <a:p>
          <a:endParaRPr lang="en-GB"/>
        </a:p>
      </dgm:t>
    </dgm:pt>
    <dgm:pt modelId="{E2F260B6-0EF2-4685-88EC-AEE3B0B8A5E1}" type="pres">
      <dgm:prSet presAssocID="{97572BB0-2F14-4793-86DF-BDF8E75ACE83}" presName="rootConnector" presStyleLbl="node1" presStyleIdx="0" presStyleCnt="4"/>
      <dgm:spPr/>
      <dgm:t>
        <a:bodyPr/>
        <a:lstStyle/>
        <a:p>
          <a:endParaRPr lang="en-GB"/>
        </a:p>
      </dgm:t>
    </dgm:pt>
    <dgm:pt modelId="{2BFDA909-C202-4EF1-BBA9-F50AC190F20F}" type="pres">
      <dgm:prSet presAssocID="{97572BB0-2F14-4793-86DF-BDF8E75ACE83}" presName="childShape" presStyleCnt="0"/>
      <dgm:spPr/>
    </dgm:pt>
    <dgm:pt modelId="{49F1D533-79BA-4AB8-8C39-306444C09854}" type="pres">
      <dgm:prSet presAssocID="{B0F48A8B-3795-4234-A6CC-53DBA7648C0E}" presName="Name13" presStyleLbl="parChTrans1D2" presStyleIdx="0" presStyleCnt="19"/>
      <dgm:spPr/>
      <dgm:t>
        <a:bodyPr/>
        <a:lstStyle/>
        <a:p>
          <a:endParaRPr lang="en-GB"/>
        </a:p>
      </dgm:t>
    </dgm:pt>
    <dgm:pt modelId="{3EFAB26E-1787-4178-AB0B-58B10F5FEB9A}" type="pres">
      <dgm:prSet presAssocID="{AD885908-FE47-4FB4-8C4F-E70C5E952F43}" presName="childText" presStyleLbl="bgAcc1" presStyleIdx="0" presStyleCnt="19">
        <dgm:presLayoutVars>
          <dgm:bulletEnabled val="1"/>
        </dgm:presLayoutVars>
      </dgm:prSet>
      <dgm:spPr/>
      <dgm:t>
        <a:bodyPr/>
        <a:lstStyle/>
        <a:p>
          <a:endParaRPr lang="en-GB"/>
        </a:p>
      </dgm:t>
    </dgm:pt>
    <dgm:pt modelId="{52560FBE-79D9-45FB-8C03-4415D181A387}" type="pres">
      <dgm:prSet presAssocID="{992B2629-053F-42F4-B8D2-D12C363A9D49}" presName="Name13" presStyleLbl="parChTrans1D2" presStyleIdx="1" presStyleCnt="19"/>
      <dgm:spPr/>
      <dgm:t>
        <a:bodyPr/>
        <a:lstStyle/>
        <a:p>
          <a:endParaRPr lang="en-GB"/>
        </a:p>
      </dgm:t>
    </dgm:pt>
    <dgm:pt modelId="{8A3A85FA-6EEC-466C-A9B6-56DEC147923A}" type="pres">
      <dgm:prSet presAssocID="{227184EF-86D8-441E-B8A7-1EBB0F93156A}" presName="childText" presStyleLbl="bgAcc1" presStyleIdx="1" presStyleCnt="19">
        <dgm:presLayoutVars>
          <dgm:bulletEnabled val="1"/>
        </dgm:presLayoutVars>
      </dgm:prSet>
      <dgm:spPr/>
      <dgm:t>
        <a:bodyPr/>
        <a:lstStyle/>
        <a:p>
          <a:endParaRPr lang="en-GB"/>
        </a:p>
      </dgm:t>
    </dgm:pt>
    <dgm:pt modelId="{C3262843-1A71-4236-89F6-A65D2B437F56}" type="pres">
      <dgm:prSet presAssocID="{CACDDC5C-2FE4-4326-A360-9085CCAC6CDE}" presName="Name13" presStyleLbl="parChTrans1D2" presStyleIdx="2" presStyleCnt="19"/>
      <dgm:spPr/>
      <dgm:t>
        <a:bodyPr/>
        <a:lstStyle/>
        <a:p>
          <a:endParaRPr lang="en-GB"/>
        </a:p>
      </dgm:t>
    </dgm:pt>
    <dgm:pt modelId="{3BD38152-22C2-432A-B208-F0B6B2C7A098}" type="pres">
      <dgm:prSet presAssocID="{D4D23189-B799-4F7B-A52B-9B02651C983E}" presName="childText" presStyleLbl="bgAcc1" presStyleIdx="2" presStyleCnt="19">
        <dgm:presLayoutVars>
          <dgm:bulletEnabled val="1"/>
        </dgm:presLayoutVars>
      </dgm:prSet>
      <dgm:spPr/>
      <dgm:t>
        <a:bodyPr/>
        <a:lstStyle/>
        <a:p>
          <a:endParaRPr lang="en-GB"/>
        </a:p>
      </dgm:t>
    </dgm:pt>
    <dgm:pt modelId="{42B27523-EDB4-41BD-99AC-A1302EAFA445}" type="pres">
      <dgm:prSet presAssocID="{1F04A25D-26CE-4931-B6AE-CECA947684F3}" presName="Name13" presStyleLbl="parChTrans1D2" presStyleIdx="3" presStyleCnt="19"/>
      <dgm:spPr/>
      <dgm:t>
        <a:bodyPr/>
        <a:lstStyle/>
        <a:p>
          <a:endParaRPr lang="en-GB"/>
        </a:p>
      </dgm:t>
    </dgm:pt>
    <dgm:pt modelId="{EE9523DD-0A67-47F8-9CC9-571490F6411B}" type="pres">
      <dgm:prSet presAssocID="{60182828-8D4F-4136-915C-8245CD0F15D9}" presName="childText" presStyleLbl="bgAcc1" presStyleIdx="3" presStyleCnt="19">
        <dgm:presLayoutVars>
          <dgm:bulletEnabled val="1"/>
        </dgm:presLayoutVars>
      </dgm:prSet>
      <dgm:spPr/>
      <dgm:t>
        <a:bodyPr/>
        <a:lstStyle/>
        <a:p>
          <a:endParaRPr lang="en-GB"/>
        </a:p>
      </dgm:t>
    </dgm:pt>
    <dgm:pt modelId="{D993CBA1-19B8-43B6-A0EC-E5E582F86157}" type="pres">
      <dgm:prSet presAssocID="{810E0BD8-A996-4E42-BC24-4136C5A6FB11}" presName="Name13" presStyleLbl="parChTrans1D2" presStyleIdx="4" presStyleCnt="19"/>
      <dgm:spPr/>
      <dgm:t>
        <a:bodyPr/>
        <a:lstStyle/>
        <a:p>
          <a:endParaRPr lang="en-GB"/>
        </a:p>
      </dgm:t>
    </dgm:pt>
    <dgm:pt modelId="{C1D4EE61-2FA8-4C0B-AF00-61FEB62061A3}" type="pres">
      <dgm:prSet presAssocID="{F192D12D-7B51-4C6C-87C6-806097D273F4}" presName="childText" presStyleLbl="bgAcc1" presStyleIdx="4" presStyleCnt="19">
        <dgm:presLayoutVars>
          <dgm:bulletEnabled val="1"/>
        </dgm:presLayoutVars>
      </dgm:prSet>
      <dgm:spPr/>
      <dgm:t>
        <a:bodyPr/>
        <a:lstStyle/>
        <a:p>
          <a:endParaRPr lang="en-GB"/>
        </a:p>
      </dgm:t>
    </dgm:pt>
    <dgm:pt modelId="{14F4C4F3-8E28-4AA5-A78C-47CE37340A72}" type="pres">
      <dgm:prSet presAssocID="{B93D5D89-EA7D-44E4-B951-65197E35FBE9}" presName="root" presStyleCnt="0"/>
      <dgm:spPr/>
    </dgm:pt>
    <dgm:pt modelId="{E42C0636-84E1-478F-8CD8-652D497ED714}" type="pres">
      <dgm:prSet presAssocID="{B93D5D89-EA7D-44E4-B951-65197E35FBE9}" presName="rootComposite" presStyleCnt="0"/>
      <dgm:spPr/>
    </dgm:pt>
    <dgm:pt modelId="{03D94176-C9DD-44F8-B70E-6615D869CCF9}" type="pres">
      <dgm:prSet presAssocID="{B93D5D89-EA7D-44E4-B951-65197E35FBE9}" presName="rootText" presStyleLbl="node1" presStyleIdx="1" presStyleCnt="4"/>
      <dgm:spPr/>
      <dgm:t>
        <a:bodyPr/>
        <a:lstStyle/>
        <a:p>
          <a:endParaRPr lang="en-GB"/>
        </a:p>
      </dgm:t>
    </dgm:pt>
    <dgm:pt modelId="{31C9ABC0-5B03-460D-8503-1DDA90BCE831}" type="pres">
      <dgm:prSet presAssocID="{B93D5D89-EA7D-44E4-B951-65197E35FBE9}" presName="rootConnector" presStyleLbl="node1" presStyleIdx="1" presStyleCnt="4"/>
      <dgm:spPr/>
      <dgm:t>
        <a:bodyPr/>
        <a:lstStyle/>
        <a:p>
          <a:endParaRPr lang="en-GB"/>
        </a:p>
      </dgm:t>
    </dgm:pt>
    <dgm:pt modelId="{331C975A-4835-4DF5-95A7-0BBFF0D1E301}" type="pres">
      <dgm:prSet presAssocID="{B93D5D89-EA7D-44E4-B951-65197E35FBE9}" presName="childShape" presStyleCnt="0"/>
      <dgm:spPr/>
    </dgm:pt>
    <dgm:pt modelId="{DD746FD1-FE5D-4A4C-A990-099A3C6043EE}" type="pres">
      <dgm:prSet presAssocID="{EB623183-5FD8-4B4C-907E-A6EFD0E14125}" presName="Name13" presStyleLbl="parChTrans1D2" presStyleIdx="5" presStyleCnt="19"/>
      <dgm:spPr/>
      <dgm:t>
        <a:bodyPr/>
        <a:lstStyle/>
        <a:p>
          <a:endParaRPr lang="en-GB"/>
        </a:p>
      </dgm:t>
    </dgm:pt>
    <dgm:pt modelId="{5D1585CD-6418-4339-A11F-2584767B5DBC}" type="pres">
      <dgm:prSet presAssocID="{13EC1D33-2E6C-4793-B8CD-E7AD3AB77913}" presName="childText" presStyleLbl="bgAcc1" presStyleIdx="5" presStyleCnt="19">
        <dgm:presLayoutVars>
          <dgm:bulletEnabled val="1"/>
        </dgm:presLayoutVars>
      </dgm:prSet>
      <dgm:spPr/>
      <dgm:t>
        <a:bodyPr/>
        <a:lstStyle/>
        <a:p>
          <a:endParaRPr lang="en-GB"/>
        </a:p>
      </dgm:t>
    </dgm:pt>
    <dgm:pt modelId="{04AFB28E-CA6C-4DAE-B743-020B0FBDE2FE}" type="pres">
      <dgm:prSet presAssocID="{6473193C-18F8-462B-AB47-31AEE2552B46}" presName="Name13" presStyleLbl="parChTrans1D2" presStyleIdx="6" presStyleCnt="19"/>
      <dgm:spPr/>
      <dgm:t>
        <a:bodyPr/>
        <a:lstStyle/>
        <a:p>
          <a:endParaRPr lang="en-GB"/>
        </a:p>
      </dgm:t>
    </dgm:pt>
    <dgm:pt modelId="{D1C51971-42FB-474F-9932-8F907FD6F366}" type="pres">
      <dgm:prSet presAssocID="{81572480-D0AB-4484-B1CB-0C28DCA418AC}" presName="childText" presStyleLbl="bgAcc1" presStyleIdx="6" presStyleCnt="19">
        <dgm:presLayoutVars>
          <dgm:bulletEnabled val="1"/>
        </dgm:presLayoutVars>
      </dgm:prSet>
      <dgm:spPr/>
      <dgm:t>
        <a:bodyPr/>
        <a:lstStyle/>
        <a:p>
          <a:endParaRPr lang="en-GB"/>
        </a:p>
      </dgm:t>
    </dgm:pt>
    <dgm:pt modelId="{8CF5F132-3B4D-4ABD-B96F-1578DA8B4629}" type="pres">
      <dgm:prSet presAssocID="{40E63B34-393B-4F41-8F71-026FEA6089DD}" presName="Name13" presStyleLbl="parChTrans1D2" presStyleIdx="7" presStyleCnt="19"/>
      <dgm:spPr/>
      <dgm:t>
        <a:bodyPr/>
        <a:lstStyle/>
        <a:p>
          <a:endParaRPr lang="en-GB"/>
        </a:p>
      </dgm:t>
    </dgm:pt>
    <dgm:pt modelId="{AE04264D-6952-434C-837F-2E34D33B9740}" type="pres">
      <dgm:prSet presAssocID="{0489858B-2520-4916-8A33-3A6706E9E8A2}" presName="childText" presStyleLbl="bgAcc1" presStyleIdx="7" presStyleCnt="19">
        <dgm:presLayoutVars>
          <dgm:bulletEnabled val="1"/>
        </dgm:presLayoutVars>
      </dgm:prSet>
      <dgm:spPr/>
      <dgm:t>
        <a:bodyPr/>
        <a:lstStyle/>
        <a:p>
          <a:endParaRPr lang="en-GB"/>
        </a:p>
      </dgm:t>
    </dgm:pt>
    <dgm:pt modelId="{D7DC010D-048D-456D-82A1-38EC43055A14}" type="pres">
      <dgm:prSet presAssocID="{AA2080E2-8F8B-47BD-9F00-59D1C319216D}" presName="Name13" presStyleLbl="parChTrans1D2" presStyleIdx="8" presStyleCnt="19"/>
      <dgm:spPr/>
      <dgm:t>
        <a:bodyPr/>
        <a:lstStyle/>
        <a:p>
          <a:endParaRPr lang="en-GB"/>
        </a:p>
      </dgm:t>
    </dgm:pt>
    <dgm:pt modelId="{BE600DCD-284B-4560-863E-472991077BEA}" type="pres">
      <dgm:prSet presAssocID="{EAFCB22B-C27F-4C76-881F-BCC7C00C68FD}" presName="childText" presStyleLbl="bgAcc1" presStyleIdx="8" presStyleCnt="19">
        <dgm:presLayoutVars>
          <dgm:bulletEnabled val="1"/>
        </dgm:presLayoutVars>
      </dgm:prSet>
      <dgm:spPr/>
      <dgm:t>
        <a:bodyPr/>
        <a:lstStyle/>
        <a:p>
          <a:endParaRPr lang="en-GB"/>
        </a:p>
      </dgm:t>
    </dgm:pt>
    <dgm:pt modelId="{98D1F79A-7A70-4BE5-893D-0C6DC91CDBA9}" type="pres">
      <dgm:prSet presAssocID="{19793529-3182-4385-920A-174868CF7A65}" presName="root" presStyleCnt="0"/>
      <dgm:spPr/>
    </dgm:pt>
    <dgm:pt modelId="{58779ABA-4C50-4102-A4BB-C63678BDA506}" type="pres">
      <dgm:prSet presAssocID="{19793529-3182-4385-920A-174868CF7A65}" presName="rootComposite" presStyleCnt="0"/>
      <dgm:spPr/>
    </dgm:pt>
    <dgm:pt modelId="{4F7F7421-ADB6-49E7-91F8-543975D47D91}" type="pres">
      <dgm:prSet presAssocID="{19793529-3182-4385-920A-174868CF7A65}" presName="rootText" presStyleLbl="node1" presStyleIdx="2" presStyleCnt="4"/>
      <dgm:spPr/>
      <dgm:t>
        <a:bodyPr/>
        <a:lstStyle/>
        <a:p>
          <a:endParaRPr lang="en-GB"/>
        </a:p>
      </dgm:t>
    </dgm:pt>
    <dgm:pt modelId="{0EA76C58-0F3A-4AE2-BE2B-59E4CE8BC111}" type="pres">
      <dgm:prSet presAssocID="{19793529-3182-4385-920A-174868CF7A65}" presName="rootConnector" presStyleLbl="node1" presStyleIdx="2" presStyleCnt="4"/>
      <dgm:spPr/>
      <dgm:t>
        <a:bodyPr/>
        <a:lstStyle/>
        <a:p>
          <a:endParaRPr lang="en-GB"/>
        </a:p>
      </dgm:t>
    </dgm:pt>
    <dgm:pt modelId="{D90D5C5C-4183-40C2-B9AE-AF1E8DAC2486}" type="pres">
      <dgm:prSet presAssocID="{19793529-3182-4385-920A-174868CF7A65}" presName="childShape" presStyleCnt="0"/>
      <dgm:spPr/>
    </dgm:pt>
    <dgm:pt modelId="{629CF6FD-A5AA-40CE-87FE-50EC11C5A2E1}" type="pres">
      <dgm:prSet presAssocID="{6DC66F37-C050-4A05-A462-1F0A10677391}" presName="Name13" presStyleLbl="parChTrans1D2" presStyleIdx="9" presStyleCnt="19"/>
      <dgm:spPr/>
      <dgm:t>
        <a:bodyPr/>
        <a:lstStyle/>
        <a:p>
          <a:endParaRPr lang="en-GB"/>
        </a:p>
      </dgm:t>
    </dgm:pt>
    <dgm:pt modelId="{5BD5B0CA-344C-41D5-ADCE-BDD764A3C91C}" type="pres">
      <dgm:prSet presAssocID="{8003A113-3552-4EF8-AF59-23C641D423F2}" presName="childText" presStyleLbl="bgAcc1" presStyleIdx="9" presStyleCnt="19">
        <dgm:presLayoutVars>
          <dgm:bulletEnabled val="1"/>
        </dgm:presLayoutVars>
      </dgm:prSet>
      <dgm:spPr/>
      <dgm:t>
        <a:bodyPr/>
        <a:lstStyle/>
        <a:p>
          <a:endParaRPr lang="en-GB"/>
        </a:p>
      </dgm:t>
    </dgm:pt>
    <dgm:pt modelId="{C82322CA-74B7-46C9-9E0C-CE3B9040BB60}" type="pres">
      <dgm:prSet presAssocID="{EEDF4DFF-EB8E-4785-8721-DE5FC35B5568}" presName="Name13" presStyleLbl="parChTrans1D2" presStyleIdx="10" presStyleCnt="19"/>
      <dgm:spPr/>
      <dgm:t>
        <a:bodyPr/>
        <a:lstStyle/>
        <a:p>
          <a:endParaRPr lang="en-GB"/>
        </a:p>
      </dgm:t>
    </dgm:pt>
    <dgm:pt modelId="{B43F53D4-9AFF-4235-9DCF-0C835C8BECA2}" type="pres">
      <dgm:prSet presAssocID="{EDA8BA34-980E-4E02-A012-F9ABF3AB6E99}" presName="childText" presStyleLbl="bgAcc1" presStyleIdx="10" presStyleCnt="19">
        <dgm:presLayoutVars>
          <dgm:bulletEnabled val="1"/>
        </dgm:presLayoutVars>
      </dgm:prSet>
      <dgm:spPr/>
      <dgm:t>
        <a:bodyPr/>
        <a:lstStyle/>
        <a:p>
          <a:endParaRPr lang="en-GB"/>
        </a:p>
      </dgm:t>
    </dgm:pt>
    <dgm:pt modelId="{C4C0FDD5-3155-4CCA-B67A-D196DBED621E}" type="pres">
      <dgm:prSet presAssocID="{CE28F383-7C4F-4081-BC68-4065939A5478}" presName="Name13" presStyleLbl="parChTrans1D2" presStyleIdx="11" presStyleCnt="19"/>
      <dgm:spPr/>
      <dgm:t>
        <a:bodyPr/>
        <a:lstStyle/>
        <a:p>
          <a:endParaRPr lang="en-GB"/>
        </a:p>
      </dgm:t>
    </dgm:pt>
    <dgm:pt modelId="{5CE5C3AD-2D09-485A-955C-DBA6879F0097}" type="pres">
      <dgm:prSet presAssocID="{84E14292-EB16-41E0-93A3-FF3CCBFF484B}" presName="childText" presStyleLbl="bgAcc1" presStyleIdx="11" presStyleCnt="19">
        <dgm:presLayoutVars>
          <dgm:bulletEnabled val="1"/>
        </dgm:presLayoutVars>
      </dgm:prSet>
      <dgm:spPr/>
      <dgm:t>
        <a:bodyPr/>
        <a:lstStyle/>
        <a:p>
          <a:endParaRPr lang="en-GB"/>
        </a:p>
      </dgm:t>
    </dgm:pt>
    <dgm:pt modelId="{7403D3A5-4499-4780-AD4D-4E1D4A5EF9A1}" type="pres">
      <dgm:prSet presAssocID="{B3DCDD9C-F732-4321-A917-2FDDA335A28D}" presName="Name13" presStyleLbl="parChTrans1D2" presStyleIdx="12" presStyleCnt="19"/>
      <dgm:spPr/>
      <dgm:t>
        <a:bodyPr/>
        <a:lstStyle/>
        <a:p>
          <a:endParaRPr lang="en-GB"/>
        </a:p>
      </dgm:t>
    </dgm:pt>
    <dgm:pt modelId="{C7455C31-7864-442A-AF52-331EF25F1ED4}" type="pres">
      <dgm:prSet presAssocID="{6DF02BDC-E17D-4F87-BE7C-FD17876C1EB4}" presName="childText" presStyleLbl="bgAcc1" presStyleIdx="12" presStyleCnt="19">
        <dgm:presLayoutVars>
          <dgm:bulletEnabled val="1"/>
        </dgm:presLayoutVars>
      </dgm:prSet>
      <dgm:spPr/>
      <dgm:t>
        <a:bodyPr/>
        <a:lstStyle/>
        <a:p>
          <a:endParaRPr lang="en-GB"/>
        </a:p>
      </dgm:t>
    </dgm:pt>
    <dgm:pt modelId="{D7F4A1A3-2146-4513-AE47-A5D48C921024}" type="pres">
      <dgm:prSet presAssocID="{B6646C59-2E95-41B4-87D1-BD42309C5995}" presName="Name13" presStyleLbl="parChTrans1D2" presStyleIdx="13" presStyleCnt="19"/>
      <dgm:spPr/>
      <dgm:t>
        <a:bodyPr/>
        <a:lstStyle/>
        <a:p>
          <a:endParaRPr lang="en-GB"/>
        </a:p>
      </dgm:t>
    </dgm:pt>
    <dgm:pt modelId="{985F0498-C98E-4021-8949-8FC1334448A4}" type="pres">
      <dgm:prSet presAssocID="{17EB7222-3BA9-4352-A40E-436CB6E94561}" presName="childText" presStyleLbl="bgAcc1" presStyleIdx="13" presStyleCnt="19">
        <dgm:presLayoutVars>
          <dgm:bulletEnabled val="1"/>
        </dgm:presLayoutVars>
      </dgm:prSet>
      <dgm:spPr/>
      <dgm:t>
        <a:bodyPr/>
        <a:lstStyle/>
        <a:p>
          <a:endParaRPr lang="en-GB"/>
        </a:p>
      </dgm:t>
    </dgm:pt>
    <dgm:pt modelId="{30FDBF02-BFCD-493D-8BF7-FF5DB450615B}" type="pres">
      <dgm:prSet presAssocID="{3A40F270-BCF9-4BF3-A251-757EAD7816DA}" presName="root" presStyleCnt="0"/>
      <dgm:spPr/>
    </dgm:pt>
    <dgm:pt modelId="{B10129E9-3DB0-4830-AA04-2C8910E1DADF}" type="pres">
      <dgm:prSet presAssocID="{3A40F270-BCF9-4BF3-A251-757EAD7816DA}" presName="rootComposite" presStyleCnt="0"/>
      <dgm:spPr/>
    </dgm:pt>
    <dgm:pt modelId="{BE354F17-57B8-4247-A6F1-79CC7B30309E}" type="pres">
      <dgm:prSet presAssocID="{3A40F270-BCF9-4BF3-A251-757EAD7816DA}" presName="rootText" presStyleLbl="node1" presStyleIdx="3" presStyleCnt="4"/>
      <dgm:spPr/>
      <dgm:t>
        <a:bodyPr/>
        <a:lstStyle/>
        <a:p>
          <a:endParaRPr lang="en-GB"/>
        </a:p>
      </dgm:t>
    </dgm:pt>
    <dgm:pt modelId="{283CABD6-16CC-4587-9EAE-1BE7B421EDDC}" type="pres">
      <dgm:prSet presAssocID="{3A40F270-BCF9-4BF3-A251-757EAD7816DA}" presName="rootConnector" presStyleLbl="node1" presStyleIdx="3" presStyleCnt="4"/>
      <dgm:spPr/>
      <dgm:t>
        <a:bodyPr/>
        <a:lstStyle/>
        <a:p>
          <a:endParaRPr lang="en-GB"/>
        </a:p>
      </dgm:t>
    </dgm:pt>
    <dgm:pt modelId="{04CFAA59-079C-44EB-99E9-1E008ABF7A54}" type="pres">
      <dgm:prSet presAssocID="{3A40F270-BCF9-4BF3-A251-757EAD7816DA}" presName="childShape" presStyleCnt="0"/>
      <dgm:spPr/>
    </dgm:pt>
    <dgm:pt modelId="{E4C2A847-FCFD-4BCB-826F-F3BFA5999B32}" type="pres">
      <dgm:prSet presAssocID="{4BC8AE06-D1A4-40FF-AF35-50BA470057FB}" presName="Name13" presStyleLbl="parChTrans1D2" presStyleIdx="14" presStyleCnt="19"/>
      <dgm:spPr/>
      <dgm:t>
        <a:bodyPr/>
        <a:lstStyle/>
        <a:p>
          <a:endParaRPr lang="en-GB"/>
        </a:p>
      </dgm:t>
    </dgm:pt>
    <dgm:pt modelId="{1D561C73-6BED-4787-97EE-750355CED033}" type="pres">
      <dgm:prSet presAssocID="{5500DB60-8A04-42BC-B961-2700A5ABCE13}" presName="childText" presStyleLbl="bgAcc1" presStyleIdx="14" presStyleCnt="19">
        <dgm:presLayoutVars>
          <dgm:bulletEnabled val="1"/>
        </dgm:presLayoutVars>
      </dgm:prSet>
      <dgm:spPr/>
      <dgm:t>
        <a:bodyPr/>
        <a:lstStyle/>
        <a:p>
          <a:endParaRPr lang="en-GB"/>
        </a:p>
      </dgm:t>
    </dgm:pt>
    <dgm:pt modelId="{261533A4-283F-4744-8F5C-A1FCE5B4A675}" type="pres">
      <dgm:prSet presAssocID="{8053980A-EA3B-4E63-A806-2CD714CACF6F}" presName="Name13" presStyleLbl="parChTrans1D2" presStyleIdx="15" presStyleCnt="19"/>
      <dgm:spPr/>
      <dgm:t>
        <a:bodyPr/>
        <a:lstStyle/>
        <a:p>
          <a:endParaRPr lang="en-GB"/>
        </a:p>
      </dgm:t>
    </dgm:pt>
    <dgm:pt modelId="{C57442FC-71C3-4C48-9C42-CFBC61C70FEF}" type="pres">
      <dgm:prSet presAssocID="{6913E271-0DA5-4BF5-8E0E-1A92BCC8D707}" presName="childText" presStyleLbl="bgAcc1" presStyleIdx="15" presStyleCnt="19">
        <dgm:presLayoutVars>
          <dgm:bulletEnabled val="1"/>
        </dgm:presLayoutVars>
      </dgm:prSet>
      <dgm:spPr/>
      <dgm:t>
        <a:bodyPr/>
        <a:lstStyle/>
        <a:p>
          <a:endParaRPr lang="en-GB"/>
        </a:p>
      </dgm:t>
    </dgm:pt>
    <dgm:pt modelId="{729EE44C-6C5E-443B-BFF7-C4E322752465}" type="pres">
      <dgm:prSet presAssocID="{6A51839F-700D-4872-AE80-D32A3F1E0927}" presName="Name13" presStyleLbl="parChTrans1D2" presStyleIdx="16" presStyleCnt="19"/>
      <dgm:spPr/>
      <dgm:t>
        <a:bodyPr/>
        <a:lstStyle/>
        <a:p>
          <a:endParaRPr lang="en-GB"/>
        </a:p>
      </dgm:t>
    </dgm:pt>
    <dgm:pt modelId="{74B073D7-B00E-46C5-8720-678D6D6CAAC6}" type="pres">
      <dgm:prSet presAssocID="{B60ACCE3-FA81-425B-9184-73B23B4D7B65}" presName="childText" presStyleLbl="bgAcc1" presStyleIdx="16" presStyleCnt="19">
        <dgm:presLayoutVars>
          <dgm:bulletEnabled val="1"/>
        </dgm:presLayoutVars>
      </dgm:prSet>
      <dgm:spPr/>
      <dgm:t>
        <a:bodyPr/>
        <a:lstStyle/>
        <a:p>
          <a:endParaRPr lang="en-GB"/>
        </a:p>
      </dgm:t>
    </dgm:pt>
    <dgm:pt modelId="{769ECEC3-C846-42AA-9A28-BA02E3698CED}" type="pres">
      <dgm:prSet presAssocID="{1B4F0536-4905-41D9-B635-39EFEC3D4272}" presName="Name13" presStyleLbl="parChTrans1D2" presStyleIdx="17" presStyleCnt="19"/>
      <dgm:spPr/>
      <dgm:t>
        <a:bodyPr/>
        <a:lstStyle/>
        <a:p>
          <a:endParaRPr lang="en-GB"/>
        </a:p>
      </dgm:t>
    </dgm:pt>
    <dgm:pt modelId="{3A8EB1BE-3F42-487E-9BBE-0774F3874852}" type="pres">
      <dgm:prSet presAssocID="{ED795B56-6A84-4ECA-8CC3-B8CD8D770D8E}" presName="childText" presStyleLbl="bgAcc1" presStyleIdx="17" presStyleCnt="19">
        <dgm:presLayoutVars>
          <dgm:bulletEnabled val="1"/>
        </dgm:presLayoutVars>
      </dgm:prSet>
      <dgm:spPr/>
      <dgm:t>
        <a:bodyPr/>
        <a:lstStyle/>
        <a:p>
          <a:endParaRPr lang="en-GB"/>
        </a:p>
      </dgm:t>
    </dgm:pt>
    <dgm:pt modelId="{AC952B06-A0E8-493D-B2BD-505A72AF97EC}" type="pres">
      <dgm:prSet presAssocID="{91E4D492-2E38-4016-8F41-0B09CA1C7136}" presName="Name13" presStyleLbl="parChTrans1D2" presStyleIdx="18" presStyleCnt="19"/>
      <dgm:spPr/>
      <dgm:t>
        <a:bodyPr/>
        <a:lstStyle/>
        <a:p>
          <a:endParaRPr lang="en-GB"/>
        </a:p>
      </dgm:t>
    </dgm:pt>
    <dgm:pt modelId="{FB1709F5-01C4-48B8-99EA-504BDE28C0FF}" type="pres">
      <dgm:prSet presAssocID="{EA7E0A3E-66F0-49D9-B74A-7F7A8DBD8348}" presName="childText" presStyleLbl="bgAcc1" presStyleIdx="18" presStyleCnt="19">
        <dgm:presLayoutVars>
          <dgm:bulletEnabled val="1"/>
        </dgm:presLayoutVars>
      </dgm:prSet>
      <dgm:spPr/>
      <dgm:t>
        <a:bodyPr/>
        <a:lstStyle/>
        <a:p>
          <a:endParaRPr lang="en-GB"/>
        </a:p>
      </dgm:t>
    </dgm:pt>
  </dgm:ptLst>
  <dgm:cxnLst>
    <dgm:cxn modelId="{A2D6011C-9DCF-4F6A-92CA-7B354BD2C649}" type="presOf" srcId="{6A51839F-700D-4872-AE80-D32A3F1E0927}" destId="{729EE44C-6C5E-443B-BFF7-C4E322752465}" srcOrd="0" destOrd="0" presId="urn:microsoft.com/office/officeart/2005/8/layout/hierarchy3"/>
    <dgm:cxn modelId="{D6DDDC4A-D4CA-4552-B68F-220B69A56F5C}" type="presOf" srcId="{4BC8AE06-D1A4-40FF-AF35-50BA470057FB}" destId="{E4C2A847-FCFD-4BCB-826F-F3BFA5999B32}" srcOrd="0" destOrd="0" presId="urn:microsoft.com/office/officeart/2005/8/layout/hierarchy3"/>
    <dgm:cxn modelId="{CDA5E2F4-E2E0-417D-AB88-4739248DEFEA}" type="presOf" srcId="{B0F48A8B-3795-4234-A6CC-53DBA7648C0E}" destId="{49F1D533-79BA-4AB8-8C39-306444C09854}" srcOrd="0" destOrd="0" presId="urn:microsoft.com/office/officeart/2005/8/layout/hierarchy3"/>
    <dgm:cxn modelId="{1E426199-BDA2-4E2C-AAC7-BF3AD68782B3}" type="presOf" srcId="{60182828-8D4F-4136-915C-8245CD0F15D9}" destId="{EE9523DD-0A67-47F8-9CC9-571490F6411B}" srcOrd="0" destOrd="0" presId="urn:microsoft.com/office/officeart/2005/8/layout/hierarchy3"/>
    <dgm:cxn modelId="{5FC814D7-56EB-4896-B4B7-17A4F0BBB698}" type="presOf" srcId="{97572BB0-2F14-4793-86DF-BDF8E75ACE83}" destId="{E2F260B6-0EF2-4685-88EC-AEE3B0B8A5E1}" srcOrd="1" destOrd="0" presId="urn:microsoft.com/office/officeart/2005/8/layout/hierarchy3"/>
    <dgm:cxn modelId="{7FA7F751-EDEB-4E8C-A7C5-BFB4CA190B9C}" type="presOf" srcId="{17EB7222-3BA9-4352-A40E-436CB6E94561}" destId="{985F0498-C98E-4021-8949-8FC1334448A4}" srcOrd="0" destOrd="0" presId="urn:microsoft.com/office/officeart/2005/8/layout/hierarchy3"/>
    <dgm:cxn modelId="{3E9836CC-8A50-4386-A7D5-3914284FA3DC}" srcId="{97572BB0-2F14-4793-86DF-BDF8E75ACE83}" destId="{F192D12D-7B51-4C6C-87C6-806097D273F4}" srcOrd="4" destOrd="0" parTransId="{810E0BD8-A996-4E42-BC24-4136C5A6FB11}" sibTransId="{D329A0A1-2AB5-48E3-87C6-EF9AEDF00967}"/>
    <dgm:cxn modelId="{CBF76A83-FD27-401E-A046-357ED84587A7}" type="presOf" srcId="{F192D12D-7B51-4C6C-87C6-806097D273F4}" destId="{C1D4EE61-2FA8-4C0B-AF00-61FEB62061A3}" srcOrd="0" destOrd="0" presId="urn:microsoft.com/office/officeart/2005/8/layout/hierarchy3"/>
    <dgm:cxn modelId="{FA80E005-C323-410C-B4AA-41629F224B61}" type="presOf" srcId="{5500DB60-8A04-42BC-B961-2700A5ABCE13}" destId="{1D561C73-6BED-4787-97EE-750355CED033}" srcOrd="0" destOrd="0" presId="urn:microsoft.com/office/officeart/2005/8/layout/hierarchy3"/>
    <dgm:cxn modelId="{F70A7A6B-1C1A-4F4D-8541-A2FE47D3526A}" srcId="{3A40F270-BCF9-4BF3-A251-757EAD7816DA}" destId="{EA7E0A3E-66F0-49D9-B74A-7F7A8DBD8348}" srcOrd="4" destOrd="0" parTransId="{91E4D492-2E38-4016-8F41-0B09CA1C7136}" sibTransId="{1A968B0C-1DE7-4D47-955B-ED32219E1678}"/>
    <dgm:cxn modelId="{012F9555-FF05-4B9A-934A-FF4A4B1FC6C0}" type="presOf" srcId="{8003A113-3552-4EF8-AF59-23C641D423F2}" destId="{5BD5B0CA-344C-41D5-ADCE-BDD764A3C91C}" srcOrd="0" destOrd="0" presId="urn:microsoft.com/office/officeart/2005/8/layout/hierarchy3"/>
    <dgm:cxn modelId="{D7DD9BE1-6909-495F-82CB-97DC7D354F8F}" type="presOf" srcId="{6DC66F37-C050-4A05-A462-1F0A10677391}" destId="{629CF6FD-A5AA-40CE-87FE-50EC11C5A2E1}" srcOrd="0" destOrd="0" presId="urn:microsoft.com/office/officeart/2005/8/layout/hierarchy3"/>
    <dgm:cxn modelId="{71BA7F2D-B70E-44ED-9DB3-6A0ECCB59D28}" type="presOf" srcId="{B93D5D89-EA7D-44E4-B951-65197E35FBE9}" destId="{31C9ABC0-5B03-460D-8503-1DDA90BCE831}" srcOrd="1" destOrd="0" presId="urn:microsoft.com/office/officeart/2005/8/layout/hierarchy3"/>
    <dgm:cxn modelId="{26445D7C-B2EC-4F96-9F0A-4B76DF3AA092}" type="presOf" srcId="{91E4D492-2E38-4016-8F41-0B09CA1C7136}" destId="{AC952B06-A0E8-493D-B2BD-505A72AF97EC}" srcOrd="0" destOrd="0" presId="urn:microsoft.com/office/officeart/2005/8/layout/hierarchy3"/>
    <dgm:cxn modelId="{A296BD53-0749-4D8B-B67E-80BBC3762DC4}" srcId="{97572BB0-2F14-4793-86DF-BDF8E75ACE83}" destId="{AD885908-FE47-4FB4-8C4F-E70C5E952F43}" srcOrd="0" destOrd="0" parTransId="{B0F48A8B-3795-4234-A6CC-53DBA7648C0E}" sibTransId="{DF3B7BD6-549C-48DE-847B-95C844419DAA}"/>
    <dgm:cxn modelId="{C67B311E-D2A7-4CAE-B395-9F12C187F551}" type="presOf" srcId="{6DF02BDC-E17D-4F87-BE7C-FD17876C1EB4}" destId="{C7455C31-7864-442A-AF52-331EF25F1ED4}" srcOrd="0" destOrd="0" presId="urn:microsoft.com/office/officeart/2005/8/layout/hierarchy3"/>
    <dgm:cxn modelId="{29126A2F-BCD5-45E6-B8F7-2CBC7AB6C206}" type="presOf" srcId="{19793529-3182-4385-920A-174868CF7A65}" destId="{4F7F7421-ADB6-49E7-91F8-543975D47D91}" srcOrd="0" destOrd="0" presId="urn:microsoft.com/office/officeart/2005/8/layout/hierarchy3"/>
    <dgm:cxn modelId="{640F0AA1-95D0-40A0-856F-62164A517DE7}" type="presOf" srcId="{13EC1D33-2E6C-4793-B8CD-E7AD3AB77913}" destId="{5D1585CD-6418-4339-A11F-2584767B5DBC}" srcOrd="0" destOrd="0" presId="urn:microsoft.com/office/officeart/2005/8/layout/hierarchy3"/>
    <dgm:cxn modelId="{BE04F985-8AE9-4430-A431-5724C82F085D}" srcId="{3A40F270-BCF9-4BF3-A251-757EAD7816DA}" destId="{5500DB60-8A04-42BC-B961-2700A5ABCE13}" srcOrd="0" destOrd="0" parTransId="{4BC8AE06-D1A4-40FF-AF35-50BA470057FB}" sibTransId="{399B15A8-47EC-42AE-B422-5B35772F2FC8}"/>
    <dgm:cxn modelId="{274A0309-96B4-49F5-BED8-8A45CFB8C6D8}" type="presOf" srcId="{AD885908-FE47-4FB4-8C4F-E70C5E952F43}" destId="{3EFAB26E-1787-4178-AB0B-58B10F5FEB9A}" srcOrd="0" destOrd="0" presId="urn:microsoft.com/office/officeart/2005/8/layout/hierarchy3"/>
    <dgm:cxn modelId="{A30B2C8D-4365-446B-BCCF-8EED29E62574}" type="presOf" srcId="{0489858B-2520-4916-8A33-3A6706E9E8A2}" destId="{AE04264D-6952-434C-837F-2E34D33B9740}" srcOrd="0" destOrd="0" presId="urn:microsoft.com/office/officeart/2005/8/layout/hierarchy3"/>
    <dgm:cxn modelId="{3FD59C45-1A3F-430E-AE54-12D8F7C33E99}" srcId="{19793529-3182-4385-920A-174868CF7A65}" destId="{8003A113-3552-4EF8-AF59-23C641D423F2}" srcOrd="0" destOrd="0" parTransId="{6DC66F37-C050-4A05-A462-1F0A10677391}" sibTransId="{2DE6A61A-03F7-463C-AF8C-00036B8A4E89}"/>
    <dgm:cxn modelId="{BA5FD49C-ED07-4BF9-BD07-31CAA738C9AA}" type="presOf" srcId="{E172C907-CAD4-47F8-BE28-218E4F1FA512}" destId="{72849AD2-D4F8-44EA-BC5D-1E24FA991AC8}" srcOrd="0" destOrd="0" presId="urn:microsoft.com/office/officeart/2005/8/layout/hierarchy3"/>
    <dgm:cxn modelId="{07E5A0CE-4058-43D8-9C19-E924D9446AF6}" type="presOf" srcId="{AA2080E2-8F8B-47BD-9F00-59D1C319216D}" destId="{D7DC010D-048D-456D-82A1-38EC43055A14}" srcOrd="0" destOrd="0" presId="urn:microsoft.com/office/officeart/2005/8/layout/hierarchy3"/>
    <dgm:cxn modelId="{6A9682F1-53C5-4A3D-95D7-8BD6BC7F97A0}" srcId="{97572BB0-2F14-4793-86DF-BDF8E75ACE83}" destId="{60182828-8D4F-4136-915C-8245CD0F15D9}" srcOrd="3" destOrd="0" parTransId="{1F04A25D-26CE-4931-B6AE-CECA947684F3}" sibTransId="{DC10541C-BA92-4905-AB72-071D123B4CF2}"/>
    <dgm:cxn modelId="{509B4E81-114D-460F-BA27-9FEA5332B8CC}" srcId="{E172C907-CAD4-47F8-BE28-218E4F1FA512}" destId="{3A40F270-BCF9-4BF3-A251-757EAD7816DA}" srcOrd="3" destOrd="0" parTransId="{AF5E55D1-240B-4979-84BA-07ED3FD79481}" sibTransId="{EB33ED71-38E9-4B2B-B554-261C6F692A01}"/>
    <dgm:cxn modelId="{67570423-F98F-445D-85D1-7E8420BEF2F1}" srcId="{19793529-3182-4385-920A-174868CF7A65}" destId="{84E14292-EB16-41E0-93A3-FF3CCBFF484B}" srcOrd="2" destOrd="0" parTransId="{CE28F383-7C4F-4081-BC68-4065939A5478}" sibTransId="{C459DA9F-927F-47A8-88A5-2B62355D1BE0}"/>
    <dgm:cxn modelId="{6DBF7F94-8021-4924-9683-B7028CA35D4F}" srcId="{B93D5D89-EA7D-44E4-B951-65197E35FBE9}" destId="{EAFCB22B-C27F-4C76-881F-BCC7C00C68FD}" srcOrd="3" destOrd="0" parTransId="{AA2080E2-8F8B-47BD-9F00-59D1C319216D}" sibTransId="{B61C9B26-9172-4840-9370-96445F38C16A}"/>
    <dgm:cxn modelId="{79531417-C27D-441D-ABCD-C5ECC200F4C5}" srcId="{3A40F270-BCF9-4BF3-A251-757EAD7816DA}" destId="{6913E271-0DA5-4BF5-8E0E-1A92BCC8D707}" srcOrd="1" destOrd="0" parTransId="{8053980A-EA3B-4E63-A806-2CD714CACF6F}" sibTransId="{DC018822-0344-47A6-8466-7DFA7A86F145}"/>
    <dgm:cxn modelId="{9D96BBA5-AA2C-4945-BEC5-709A4B50BC37}" type="presOf" srcId="{6913E271-0DA5-4BF5-8E0E-1A92BCC8D707}" destId="{C57442FC-71C3-4C48-9C42-CFBC61C70FEF}" srcOrd="0" destOrd="0" presId="urn:microsoft.com/office/officeart/2005/8/layout/hierarchy3"/>
    <dgm:cxn modelId="{54132435-2184-4978-A951-93EF25989FB5}" srcId="{19793529-3182-4385-920A-174868CF7A65}" destId="{6DF02BDC-E17D-4F87-BE7C-FD17876C1EB4}" srcOrd="3" destOrd="0" parTransId="{B3DCDD9C-F732-4321-A917-2FDDA335A28D}" sibTransId="{E1A293EC-662A-4C58-B7D3-25386FF195DD}"/>
    <dgm:cxn modelId="{0EA9AE73-396B-473A-8BE0-EBB52ED4B79F}" srcId="{B93D5D89-EA7D-44E4-B951-65197E35FBE9}" destId="{13EC1D33-2E6C-4793-B8CD-E7AD3AB77913}" srcOrd="0" destOrd="0" parTransId="{EB623183-5FD8-4B4C-907E-A6EFD0E14125}" sibTransId="{8AE2CB5A-8141-4A76-9BCE-4451FECCC24C}"/>
    <dgm:cxn modelId="{676401B6-0015-45D7-A2F9-16E1EE728290}" type="presOf" srcId="{81572480-D0AB-4484-B1CB-0C28DCA418AC}" destId="{D1C51971-42FB-474F-9932-8F907FD6F366}" srcOrd="0" destOrd="0" presId="urn:microsoft.com/office/officeart/2005/8/layout/hierarchy3"/>
    <dgm:cxn modelId="{9D073DF4-2802-4419-862E-A72ED84B6A6E}" type="presOf" srcId="{97572BB0-2F14-4793-86DF-BDF8E75ACE83}" destId="{EFBFA192-582C-47FE-80E5-F6AA1E506E50}" srcOrd="0" destOrd="0" presId="urn:microsoft.com/office/officeart/2005/8/layout/hierarchy3"/>
    <dgm:cxn modelId="{72F83B5E-91D9-4777-B02E-1E89CB136E91}" srcId="{97572BB0-2F14-4793-86DF-BDF8E75ACE83}" destId="{227184EF-86D8-441E-B8A7-1EBB0F93156A}" srcOrd="1" destOrd="0" parTransId="{992B2629-053F-42F4-B8D2-D12C363A9D49}" sibTransId="{D06A09BE-674D-4CA3-BB96-A809CE6F0C64}"/>
    <dgm:cxn modelId="{07EB5686-3BEE-438B-820B-CE8CF046E586}" type="presOf" srcId="{EA7E0A3E-66F0-49D9-B74A-7F7A8DBD8348}" destId="{FB1709F5-01C4-48B8-99EA-504BDE28C0FF}" srcOrd="0" destOrd="0" presId="urn:microsoft.com/office/officeart/2005/8/layout/hierarchy3"/>
    <dgm:cxn modelId="{08A0A134-250A-42EE-95C2-919D2FBF02F5}" type="presOf" srcId="{84E14292-EB16-41E0-93A3-FF3CCBFF484B}" destId="{5CE5C3AD-2D09-485A-955C-DBA6879F0097}" srcOrd="0" destOrd="0" presId="urn:microsoft.com/office/officeart/2005/8/layout/hierarchy3"/>
    <dgm:cxn modelId="{7CB330CD-7AA4-40CC-ACB9-F13718502709}" type="presOf" srcId="{CACDDC5C-2FE4-4326-A360-9085CCAC6CDE}" destId="{C3262843-1A71-4236-89F6-A65D2B437F56}" srcOrd="0" destOrd="0" presId="urn:microsoft.com/office/officeart/2005/8/layout/hierarchy3"/>
    <dgm:cxn modelId="{1503F3CD-8F55-42AC-8919-E75471BB2238}" type="presOf" srcId="{EDA8BA34-980E-4E02-A012-F9ABF3AB6E99}" destId="{B43F53D4-9AFF-4235-9DCF-0C835C8BECA2}" srcOrd="0" destOrd="0" presId="urn:microsoft.com/office/officeart/2005/8/layout/hierarchy3"/>
    <dgm:cxn modelId="{C377668A-88DB-4B12-B87B-20555DD958BA}" type="presOf" srcId="{CE28F383-7C4F-4081-BC68-4065939A5478}" destId="{C4C0FDD5-3155-4CCA-B67A-D196DBED621E}" srcOrd="0" destOrd="0" presId="urn:microsoft.com/office/officeart/2005/8/layout/hierarchy3"/>
    <dgm:cxn modelId="{992BFAD7-62C9-4338-95CB-1200DD269729}" srcId="{19793529-3182-4385-920A-174868CF7A65}" destId="{EDA8BA34-980E-4E02-A012-F9ABF3AB6E99}" srcOrd="1" destOrd="0" parTransId="{EEDF4DFF-EB8E-4785-8721-DE5FC35B5568}" sibTransId="{70C55883-753B-4FDA-9237-240BFF639411}"/>
    <dgm:cxn modelId="{5B2D5117-4E08-4B7C-B20B-7AA9C1F94B9B}" srcId="{E172C907-CAD4-47F8-BE28-218E4F1FA512}" destId="{19793529-3182-4385-920A-174868CF7A65}" srcOrd="2" destOrd="0" parTransId="{A72EDBB5-576B-400A-887F-2196B121F588}" sibTransId="{993B2B10-CF83-4567-A5A3-952F59783A65}"/>
    <dgm:cxn modelId="{D9FF1583-012C-4413-989E-61B9BA84368B}" srcId="{E172C907-CAD4-47F8-BE28-218E4F1FA512}" destId="{B93D5D89-EA7D-44E4-B951-65197E35FBE9}" srcOrd="1" destOrd="0" parTransId="{28B6BE0D-EE71-4E78-BA33-E429147F0130}" sibTransId="{056FA03E-48AC-49E5-B8B4-82AC391B85EF}"/>
    <dgm:cxn modelId="{4DF66052-1633-4722-94E6-A1E24CDEAD47}" type="presOf" srcId="{3A40F270-BCF9-4BF3-A251-757EAD7816DA}" destId="{BE354F17-57B8-4247-A6F1-79CC7B30309E}" srcOrd="0" destOrd="0" presId="urn:microsoft.com/office/officeart/2005/8/layout/hierarchy3"/>
    <dgm:cxn modelId="{B2ACF091-02F7-4E9D-B52A-29E389161CE2}" type="presOf" srcId="{EB623183-5FD8-4B4C-907E-A6EFD0E14125}" destId="{DD746FD1-FE5D-4A4C-A990-099A3C6043EE}" srcOrd="0" destOrd="0" presId="urn:microsoft.com/office/officeart/2005/8/layout/hierarchy3"/>
    <dgm:cxn modelId="{CC23A3B2-E266-4D08-941B-E11FA0017FE8}" srcId="{E172C907-CAD4-47F8-BE28-218E4F1FA512}" destId="{97572BB0-2F14-4793-86DF-BDF8E75ACE83}" srcOrd="0" destOrd="0" parTransId="{052419B1-8C80-4653-85AD-80B52D0B60E7}" sibTransId="{601FA4C7-20EC-41E0-8B90-20A6DDB00425}"/>
    <dgm:cxn modelId="{DA983F6A-1CE5-4B69-A471-B7ECA6594827}" type="presOf" srcId="{810E0BD8-A996-4E42-BC24-4136C5A6FB11}" destId="{D993CBA1-19B8-43B6-A0EC-E5E582F86157}" srcOrd="0" destOrd="0" presId="urn:microsoft.com/office/officeart/2005/8/layout/hierarchy3"/>
    <dgm:cxn modelId="{1669B290-FA6B-4A73-B3E2-D48CD06A8C6C}" type="presOf" srcId="{6473193C-18F8-462B-AB47-31AEE2552B46}" destId="{04AFB28E-CA6C-4DAE-B743-020B0FBDE2FE}" srcOrd="0" destOrd="0" presId="urn:microsoft.com/office/officeart/2005/8/layout/hierarchy3"/>
    <dgm:cxn modelId="{1F86ED9B-0800-4ABB-99AC-F0FAE6D9C1AD}" type="presOf" srcId="{B6646C59-2E95-41B4-87D1-BD42309C5995}" destId="{D7F4A1A3-2146-4513-AE47-A5D48C921024}" srcOrd="0" destOrd="0" presId="urn:microsoft.com/office/officeart/2005/8/layout/hierarchy3"/>
    <dgm:cxn modelId="{D70773FC-08B7-433A-BB31-F9C0AA54CC16}" type="presOf" srcId="{40E63B34-393B-4F41-8F71-026FEA6089DD}" destId="{8CF5F132-3B4D-4ABD-B96F-1578DA8B4629}" srcOrd="0" destOrd="0" presId="urn:microsoft.com/office/officeart/2005/8/layout/hierarchy3"/>
    <dgm:cxn modelId="{9B47F291-EE7D-4879-AC52-EF0A7ED50BBC}" type="presOf" srcId="{B3DCDD9C-F732-4321-A917-2FDDA335A28D}" destId="{7403D3A5-4499-4780-AD4D-4E1D4A5EF9A1}" srcOrd="0" destOrd="0" presId="urn:microsoft.com/office/officeart/2005/8/layout/hierarchy3"/>
    <dgm:cxn modelId="{983D6404-D841-4955-9E15-4FDF6F91A12A}" srcId="{97572BB0-2F14-4793-86DF-BDF8E75ACE83}" destId="{D4D23189-B799-4F7B-A52B-9B02651C983E}" srcOrd="2" destOrd="0" parTransId="{CACDDC5C-2FE4-4326-A360-9085CCAC6CDE}" sibTransId="{75B4A792-51E6-463D-A2AC-98F2908C0099}"/>
    <dgm:cxn modelId="{6A2E795D-1CEB-4FEB-AA19-21341E5AE62A}" type="presOf" srcId="{ED795B56-6A84-4ECA-8CC3-B8CD8D770D8E}" destId="{3A8EB1BE-3F42-487E-9BBE-0774F3874852}" srcOrd="0" destOrd="0" presId="urn:microsoft.com/office/officeart/2005/8/layout/hierarchy3"/>
    <dgm:cxn modelId="{2ED5F55E-0502-4E99-8AAE-89D7A13C6584}" type="presOf" srcId="{8053980A-EA3B-4E63-A806-2CD714CACF6F}" destId="{261533A4-283F-4744-8F5C-A1FCE5B4A675}" srcOrd="0" destOrd="0" presId="urn:microsoft.com/office/officeart/2005/8/layout/hierarchy3"/>
    <dgm:cxn modelId="{AA13CAFC-2E29-4287-8E94-56D8408E1BF4}" type="presOf" srcId="{992B2629-053F-42F4-B8D2-D12C363A9D49}" destId="{52560FBE-79D9-45FB-8C03-4415D181A387}" srcOrd="0" destOrd="0" presId="urn:microsoft.com/office/officeart/2005/8/layout/hierarchy3"/>
    <dgm:cxn modelId="{4F0954D5-7664-4220-AB5E-FE245FADB628}" type="presOf" srcId="{EEDF4DFF-EB8E-4785-8721-DE5FC35B5568}" destId="{C82322CA-74B7-46C9-9E0C-CE3B9040BB60}" srcOrd="0" destOrd="0" presId="urn:microsoft.com/office/officeart/2005/8/layout/hierarchy3"/>
    <dgm:cxn modelId="{A4AB1328-8067-4DFC-9105-56E142636358}" type="presOf" srcId="{EAFCB22B-C27F-4C76-881F-BCC7C00C68FD}" destId="{BE600DCD-284B-4560-863E-472991077BEA}" srcOrd="0" destOrd="0" presId="urn:microsoft.com/office/officeart/2005/8/layout/hierarchy3"/>
    <dgm:cxn modelId="{FABB443B-F141-43D2-83F2-AEFAEAC78750}" type="presOf" srcId="{227184EF-86D8-441E-B8A7-1EBB0F93156A}" destId="{8A3A85FA-6EEC-466C-A9B6-56DEC147923A}" srcOrd="0" destOrd="0" presId="urn:microsoft.com/office/officeart/2005/8/layout/hierarchy3"/>
    <dgm:cxn modelId="{CAD33495-4448-4697-84B9-2FF189CDD9FE}" type="presOf" srcId="{1B4F0536-4905-41D9-B635-39EFEC3D4272}" destId="{769ECEC3-C846-42AA-9A28-BA02E3698CED}" srcOrd="0" destOrd="0" presId="urn:microsoft.com/office/officeart/2005/8/layout/hierarchy3"/>
    <dgm:cxn modelId="{D98BFD2F-B4B4-40F9-9487-7F1945F67C7A}" srcId="{B93D5D89-EA7D-44E4-B951-65197E35FBE9}" destId="{81572480-D0AB-4484-B1CB-0C28DCA418AC}" srcOrd="1" destOrd="0" parTransId="{6473193C-18F8-462B-AB47-31AEE2552B46}" sibTransId="{4DC6B01B-1A8E-405C-99EA-11651C4DF62D}"/>
    <dgm:cxn modelId="{09B1AC43-D791-49C0-8AC3-D5ECECE3CCB1}" srcId="{B93D5D89-EA7D-44E4-B951-65197E35FBE9}" destId="{0489858B-2520-4916-8A33-3A6706E9E8A2}" srcOrd="2" destOrd="0" parTransId="{40E63B34-393B-4F41-8F71-026FEA6089DD}" sibTransId="{06C37928-95B3-4EAB-A63F-4885E89D7EC4}"/>
    <dgm:cxn modelId="{7E1487E9-FDEA-44FD-8AEA-D84130F6F552}" srcId="{3A40F270-BCF9-4BF3-A251-757EAD7816DA}" destId="{ED795B56-6A84-4ECA-8CC3-B8CD8D770D8E}" srcOrd="3" destOrd="0" parTransId="{1B4F0536-4905-41D9-B635-39EFEC3D4272}" sibTransId="{B7318F5B-28FE-4144-8F48-20D55199A06D}"/>
    <dgm:cxn modelId="{D77F7163-BBF7-42CA-A580-0B8B6B3FEACA}" type="presOf" srcId="{3A40F270-BCF9-4BF3-A251-757EAD7816DA}" destId="{283CABD6-16CC-4587-9EAE-1BE7B421EDDC}" srcOrd="1" destOrd="0" presId="urn:microsoft.com/office/officeart/2005/8/layout/hierarchy3"/>
    <dgm:cxn modelId="{E7A76E91-40D9-4953-A9A3-C010F7E70EA2}" type="presOf" srcId="{D4D23189-B799-4F7B-A52B-9B02651C983E}" destId="{3BD38152-22C2-432A-B208-F0B6B2C7A098}" srcOrd="0" destOrd="0" presId="urn:microsoft.com/office/officeart/2005/8/layout/hierarchy3"/>
    <dgm:cxn modelId="{5A0EDE1F-0616-44A8-A931-F279D6DD20C6}" srcId="{19793529-3182-4385-920A-174868CF7A65}" destId="{17EB7222-3BA9-4352-A40E-436CB6E94561}" srcOrd="4" destOrd="0" parTransId="{B6646C59-2E95-41B4-87D1-BD42309C5995}" sibTransId="{1FD57EC9-EAD5-475A-BC4E-4B476F885D66}"/>
    <dgm:cxn modelId="{4238309A-417B-4188-99DE-916D7B1DC587}" type="presOf" srcId="{B93D5D89-EA7D-44E4-B951-65197E35FBE9}" destId="{03D94176-C9DD-44F8-B70E-6615D869CCF9}" srcOrd="0" destOrd="0" presId="urn:microsoft.com/office/officeart/2005/8/layout/hierarchy3"/>
    <dgm:cxn modelId="{DF3BD45B-63C4-4C42-BD55-FE009CF82EFA}" type="presOf" srcId="{1F04A25D-26CE-4931-B6AE-CECA947684F3}" destId="{42B27523-EDB4-41BD-99AC-A1302EAFA445}" srcOrd="0" destOrd="0" presId="urn:microsoft.com/office/officeart/2005/8/layout/hierarchy3"/>
    <dgm:cxn modelId="{026EC98C-92F3-4284-9D82-D510C6A96C10}" srcId="{3A40F270-BCF9-4BF3-A251-757EAD7816DA}" destId="{B60ACCE3-FA81-425B-9184-73B23B4D7B65}" srcOrd="2" destOrd="0" parTransId="{6A51839F-700D-4872-AE80-D32A3F1E0927}" sibTransId="{35D60A62-AFB9-4868-A03C-38BEA3CE6F4C}"/>
    <dgm:cxn modelId="{8714949B-F8EA-4845-9CD5-371D0D3D9CF1}" type="presOf" srcId="{19793529-3182-4385-920A-174868CF7A65}" destId="{0EA76C58-0F3A-4AE2-BE2B-59E4CE8BC111}" srcOrd="1" destOrd="0" presId="urn:microsoft.com/office/officeart/2005/8/layout/hierarchy3"/>
    <dgm:cxn modelId="{2897FC14-0B19-4D7D-94D3-C4A90D54638F}" type="presOf" srcId="{B60ACCE3-FA81-425B-9184-73B23B4D7B65}" destId="{74B073D7-B00E-46C5-8720-678D6D6CAAC6}" srcOrd="0" destOrd="0" presId="urn:microsoft.com/office/officeart/2005/8/layout/hierarchy3"/>
    <dgm:cxn modelId="{CED6AA3E-F4C6-443F-AF47-5933E20E8BA6}" type="presParOf" srcId="{72849AD2-D4F8-44EA-BC5D-1E24FA991AC8}" destId="{B39AF1DA-1975-46EF-85C3-515F1ECE7B7B}" srcOrd="0" destOrd="0" presId="urn:microsoft.com/office/officeart/2005/8/layout/hierarchy3"/>
    <dgm:cxn modelId="{762F5428-B0C0-4FB9-9483-29EBFDF6FC45}" type="presParOf" srcId="{B39AF1DA-1975-46EF-85C3-515F1ECE7B7B}" destId="{709EEAFE-5BF9-46D6-AC54-76ECA5BF9B81}" srcOrd="0" destOrd="0" presId="urn:microsoft.com/office/officeart/2005/8/layout/hierarchy3"/>
    <dgm:cxn modelId="{EF2D211C-8794-4EAD-841F-9638B84501EB}" type="presParOf" srcId="{709EEAFE-5BF9-46D6-AC54-76ECA5BF9B81}" destId="{EFBFA192-582C-47FE-80E5-F6AA1E506E50}" srcOrd="0" destOrd="0" presId="urn:microsoft.com/office/officeart/2005/8/layout/hierarchy3"/>
    <dgm:cxn modelId="{0F207F20-48A7-48FD-B093-D1BEB9305E60}" type="presParOf" srcId="{709EEAFE-5BF9-46D6-AC54-76ECA5BF9B81}" destId="{E2F260B6-0EF2-4685-88EC-AEE3B0B8A5E1}" srcOrd="1" destOrd="0" presId="urn:microsoft.com/office/officeart/2005/8/layout/hierarchy3"/>
    <dgm:cxn modelId="{56082E17-D408-484C-B0A0-0F441CB6C870}" type="presParOf" srcId="{B39AF1DA-1975-46EF-85C3-515F1ECE7B7B}" destId="{2BFDA909-C202-4EF1-BBA9-F50AC190F20F}" srcOrd="1" destOrd="0" presId="urn:microsoft.com/office/officeart/2005/8/layout/hierarchy3"/>
    <dgm:cxn modelId="{6AFF477B-B927-4D39-A7D3-CD02F90099B3}" type="presParOf" srcId="{2BFDA909-C202-4EF1-BBA9-F50AC190F20F}" destId="{49F1D533-79BA-4AB8-8C39-306444C09854}" srcOrd="0" destOrd="0" presId="urn:microsoft.com/office/officeart/2005/8/layout/hierarchy3"/>
    <dgm:cxn modelId="{D3EFFD40-4F03-45EE-A058-5BB5541385C8}" type="presParOf" srcId="{2BFDA909-C202-4EF1-BBA9-F50AC190F20F}" destId="{3EFAB26E-1787-4178-AB0B-58B10F5FEB9A}" srcOrd="1" destOrd="0" presId="urn:microsoft.com/office/officeart/2005/8/layout/hierarchy3"/>
    <dgm:cxn modelId="{F724734D-62AC-481E-8C4E-75B736F772DE}" type="presParOf" srcId="{2BFDA909-C202-4EF1-BBA9-F50AC190F20F}" destId="{52560FBE-79D9-45FB-8C03-4415D181A387}" srcOrd="2" destOrd="0" presId="urn:microsoft.com/office/officeart/2005/8/layout/hierarchy3"/>
    <dgm:cxn modelId="{531711FC-AAAB-4C99-A97D-B80CA51782CE}" type="presParOf" srcId="{2BFDA909-C202-4EF1-BBA9-F50AC190F20F}" destId="{8A3A85FA-6EEC-466C-A9B6-56DEC147923A}" srcOrd="3" destOrd="0" presId="urn:microsoft.com/office/officeart/2005/8/layout/hierarchy3"/>
    <dgm:cxn modelId="{2CE86B05-D14A-4D0D-BE70-590A755ED594}" type="presParOf" srcId="{2BFDA909-C202-4EF1-BBA9-F50AC190F20F}" destId="{C3262843-1A71-4236-89F6-A65D2B437F56}" srcOrd="4" destOrd="0" presId="urn:microsoft.com/office/officeart/2005/8/layout/hierarchy3"/>
    <dgm:cxn modelId="{5370F65B-6D59-4C7C-BC75-E024DE853AE2}" type="presParOf" srcId="{2BFDA909-C202-4EF1-BBA9-F50AC190F20F}" destId="{3BD38152-22C2-432A-B208-F0B6B2C7A098}" srcOrd="5" destOrd="0" presId="urn:microsoft.com/office/officeart/2005/8/layout/hierarchy3"/>
    <dgm:cxn modelId="{285F316A-47AB-4A77-A092-B4B61288A2E2}" type="presParOf" srcId="{2BFDA909-C202-4EF1-BBA9-F50AC190F20F}" destId="{42B27523-EDB4-41BD-99AC-A1302EAFA445}" srcOrd="6" destOrd="0" presId="urn:microsoft.com/office/officeart/2005/8/layout/hierarchy3"/>
    <dgm:cxn modelId="{E55AC09A-74ED-4DFD-92B5-0E09C60E1D19}" type="presParOf" srcId="{2BFDA909-C202-4EF1-BBA9-F50AC190F20F}" destId="{EE9523DD-0A67-47F8-9CC9-571490F6411B}" srcOrd="7" destOrd="0" presId="urn:microsoft.com/office/officeart/2005/8/layout/hierarchy3"/>
    <dgm:cxn modelId="{FD4CB7D3-C4D4-4915-87DE-98FFC2A3283C}" type="presParOf" srcId="{2BFDA909-C202-4EF1-BBA9-F50AC190F20F}" destId="{D993CBA1-19B8-43B6-A0EC-E5E582F86157}" srcOrd="8" destOrd="0" presId="urn:microsoft.com/office/officeart/2005/8/layout/hierarchy3"/>
    <dgm:cxn modelId="{747CBA7E-F65C-4B4A-967B-0E40212BA1E2}" type="presParOf" srcId="{2BFDA909-C202-4EF1-BBA9-F50AC190F20F}" destId="{C1D4EE61-2FA8-4C0B-AF00-61FEB62061A3}" srcOrd="9" destOrd="0" presId="urn:microsoft.com/office/officeart/2005/8/layout/hierarchy3"/>
    <dgm:cxn modelId="{713C799C-EF79-41BA-B8D7-0A59A4F21EFF}" type="presParOf" srcId="{72849AD2-D4F8-44EA-BC5D-1E24FA991AC8}" destId="{14F4C4F3-8E28-4AA5-A78C-47CE37340A72}" srcOrd="1" destOrd="0" presId="urn:microsoft.com/office/officeart/2005/8/layout/hierarchy3"/>
    <dgm:cxn modelId="{6F7FD637-77EE-411C-A0D7-81539B290F4E}" type="presParOf" srcId="{14F4C4F3-8E28-4AA5-A78C-47CE37340A72}" destId="{E42C0636-84E1-478F-8CD8-652D497ED714}" srcOrd="0" destOrd="0" presId="urn:microsoft.com/office/officeart/2005/8/layout/hierarchy3"/>
    <dgm:cxn modelId="{8AC95B44-2DCA-4A2B-AC47-DC9A66699FD9}" type="presParOf" srcId="{E42C0636-84E1-478F-8CD8-652D497ED714}" destId="{03D94176-C9DD-44F8-B70E-6615D869CCF9}" srcOrd="0" destOrd="0" presId="urn:microsoft.com/office/officeart/2005/8/layout/hierarchy3"/>
    <dgm:cxn modelId="{6D9B3753-EC06-4348-A06E-F21B832BB4D3}" type="presParOf" srcId="{E42C0636-84E1-478F-8CD8-652D497ED714}" destId="{31C9ABC0-5B03-460D-8503-1DDA90BCE831}" srcOrd="1" destOrd="0" presId="urn:microsoft.com/office/officeart/2005/8/layout/hierarchy3"/>
    <dgm:cxn modelId="{1853EF8C-9ABB-4A3E-9F75-4C740B55490E}" type="presParOf" srcId="{14F4C4F3-8E28-4AA5-A78C-47CE37340A72}" destId="{331C975A-4835-4DF5-95A7-0BBFF0D1E301}" srcOrd="1" destOrd="0" presId="urn:microsoft.com/office/officeart/2005/8/layout/hierarchy3"/>
    <dgm:cxn modelId="{4761A4A5-86C5-4152-8C2E-169D93FBFA0A}" type="presParOf" srcId="{331C975A-4835-4DF5-95A7-0BBFF0D1E301}" destId="{DD746FD1-FE5D-4A4C-A990-099A3C6043EE}" srcOrd="0" destOrd="0" presId="urn:microsoft.com/office/officeart/2005/8/layout/hierarchy3"/>
    <dgm:cxn modelId="{3C2FB071-E970-4A14-A825-0EDBB6064E18}" type="presParOf" srcId="{331C975A-4835-4DF5-95A7-0BBFF0D1E301}" destId="{5D1585CD-6418-4339-A11F-2584767B5DBC}" srcOrd="1" destOrd="0" presId="urn:microsoft.com/office/officeart/2005/8/layout/hierarchy3"/>
    <dgm:cxn modelId="{7CD73AAC-7013-4757-97AA-4DEE112FCEC3}" type="presParOf" srcId="{331C975A-4835-4DF5-95A7-0BBFF0D1E301}" destId="{04AFB28E-CA6C-4DAE-B743-020B0FBDE2FE}" srcOrd="2" destOrd="0" presId="urn:microsoft.com/office/officeart/2005/8/layout/hierarchy3"/>
    <dgm:cxn modelId="{3C76B43D-7884-4E8B-B897-D2C97A84AE3A}" type="presParOf" srcId="{331C975A-4835-4DF5-95A7-0BBFF0D1E301}" destId="{D1C51971-42FB-474F-9932-8F907FD6F366}" srcOrd="3" destOrd="0" presId="urn:microsoft.com/office/officeart/2005/8/layout/hierarchy3"/>
    <dgm:cxn modelId="{419A9D60-5D39-4204-8A88-5EA6CE88EF4F}" type="presParOf" srcId="{331C975A-4835-4DF5-95A7-0BBFF0D1E301}" destId="{8CF5F132-3B4D-4ABD-B96F-1578DA8B4629}" srcOrd="4" destOrd="0" presId="urn:microsoft.com/office/officeart/2005/8/layout/hierarchy3"/>
    <dgm:cxn modelId="{53005879-6CEC-44C8-9E4E-F1862F3C37D8}" type="presParOf" srcId="{331C975A-4835-4DF5-95A7-0BBFF0D1E301}" destId="{AE04264D-6952-434C-837F-2E34D33B9740}" srcOrd="5" destOrd="0" presId="urn:microsoft.com/office/officeart/2005/8/layout/hierarchy3"/>
    <dgm:cxn modelId="{B7AAE025-DA88-43E2-899E-9471062B6E94}" type="presParOf" srcId="{331C975A-4835-4DF5-95A7-0BBFF0D1E301}" destId="{D7DC010D-048D-456D-82A1-38EC43055A14}" srcOrd="6" destOrd="0" presId="urn:microsoft.com/office/officeart/2005/8/layout/hierarchy3"/>
    <dgm:cxn modelId="{49738D3B-E52E-4ABE-8B93-7587836863D4}" type="presParOf" srcId="{331C975A-4835-4DF5-95A7-0BBFF0D1E301}" destId="{BE600DCD-284B-4560-863E-472991077BEA}" srcOrd="7" destOrd="0" presId="urn:microsoft.com/office/officeart/2005/8/layout/hierarchy3"/>
    <dgm:cxn modelId="{304F6CE0-FB6B-41D9-82CD-90D8EB8917EF}" type="presParOf" srcId="{72849AD2-D4F8-44EA-BC5D-1E24FA991AC8}" destId="{98D1F79A-7A70-4BE5-893D-0C6DC91CDBA9}" srcOrd="2" destOrd="0" presId="urn:microsoft.com/office/officeart/2005/8/layout/hierarchy3"/>
    <dgm:cxn modelId="{D7DAD85C-14F2-42B8-8392-FA7B82107375}" type="presParOf" srcId="{98D1F79A-7A70-4BE5-893D-0C6DC91CDBA9}" destId="{58779ABA-4C50-4102-A4BB-C63678BDA506}" srcOrd="0" destOrd="0" presId="urn:microsoft.com/office/officeart/2005/8/layout/hierarchy3"/>
    <dgm:cxn modelId="{5E8AB28D-2953-4DA8-9B01-7664F17D8787}" type="presParOf" srcId="{58779ABA-4C50-4102-A4BB-C63678BDA506}" destId="{4F7F7421-ADB6-49E7-91F8-543975D47D91}" srcOrd="0" destOrd="0" presId="urn:microsoft.com/office/officeart/2005/8/layout/hierarchy3"/>
    <dgm:cxn modelId="{7BAE9763-6DA9-4078-B2D1-A50AE6681186}" type="presParOf" srcId="{58779ABA-4C50-4102-A4BB-C63678BDA506}" destId="{0EA76C58-0F3A-4AE2-BE2B-59E4CE8BC111}" srcOrd="1" destOrd="0" presId="urn:microsoft.com/office/officeart/2005/8/layout/hierarchy3"/>
    <dgm:cxn modelId="{1466E39D-CDD2-4C1A-8062-28537B44A77D}" type="presParOf" srcId="{98D1F79A-7A70-4BE5-893D-0C6DC91CDBA9}" destId="{D90D5C5C-4183-40C2-B9AE-AF1E8DAC2486}" srcOrd="1" destOrd="0" presId="urn:microsoft.com/office/officeart/2005/8/layout/hierarchy3"/>
    <dgm:cxn modelId="{B42C6854-BF7E-4CF0-9ED7-C69E74DFBD19}" type="presParOf" srcId="{D90D5C5C-4183-40C2-B9AE-AF1E8DAC2486}" destId="{629CF6FD-A5AA-40CE-87FE-50EC11C5A2E1}" srcOrd="0" destOrd="0" presId="urn:microsoft.com/office/officeart/2005/8/layout/hierarchy3"/>
    <dgm:cxn modelId="{6F48EBAA-EAD9-40A9-AD77-9837B1BA9BB5}" type="presParOf" srcId="{D90D5C5C-4183-40C2-B9AE-AF1E8DAC2486}" destId="{5BD5B0CA-344C-41D5-ADCE-BDD764A3C91C}" srcOrd="1" destOrd="0" presId="urn:microsoft.com/office/officeart/2005/8/layout/hierarchy3"/>
    <dgm:cxn modelId="{B5199863-C151-4604-9744-3187D3F2B53A}" type="presParOf" srcId="{D90D5C5C-4183-40C2-B9AE-AF1E8DAC2486}" destId="{C82322CA-74B7-46C9-9E0C-CE3B9040BB60}" srcOrd="2" destOrd="0" presId="urn:microsoft.com/office/officeart/2005/8/layout/hierarchy3"/>
    <dgm:cxn modelId="{378A6049-A263-4319-B3D8-D775BF83E1CA}" type="presParOf" srcId="{D90D5C5C-4183-40C2-B9AE-AF1E8DAC2486}" destId="{B43F53D4-9AFF-4235-9DCF-0C835C8BECA2}" srcOrd="3" destOrd="0" presId="urn:microsoft.com/office/officeart/2005/8/layout/hierarchy3"/>
    <dgm:cxn modelId="{34210EB9-8FD6-4313-847F-24221E2F5342}" type="presParOf" srcId="{D90D5C5C-4183-40C2-B9AE-AF1E8DAC2486}" destId="{C4C0FDD5-3155-4CCA-B67A-D196DBED621E}" srcOrd="4" destOrd="0" presId="urn:microsoft.com/office/officeart/2005/8/layout/hierarchy3"/>
    <dgm:cxn modelId="{8F475F7F-B3F0-49CD-85CF-008146D68E4A}" type="presParOf" srcId="{D90D5C5C-4183-40C2-B9AE-AF1E8DAC2486}" destId="{5CE5C3AD-2D09-485A-955C-DBA6879F0097}" srcOrd="5" destOrd="0" presId="urn:microsoft.com/office/officeart/2005/8/layout/hierarchy3"/>
    <dgm:cxn modelId="{876E61A7-84C8-47B9-BB20-FE714070D096}" type="presParOf" srcId="{D90D5C5C-4183-40C2-B9AE-AF1E8DAC2486}" destId="{7403D3A5-4499-4780-AD4D-4E1D4A5EF9A1}" srcOrd="6" destOrd="0" presId="urn:microsoft.com/office/officeart/2005/8/layout/hierarchy3"/>
    <dgm:cxn modelId="{EE9EA20F-84F6-4E39-BE9E-401DFA2255B1}" type="presParOf" srcId="{D90D5C5C-4183-40C2-B9AE-AF1E8DAC2486}" destId="{C7455C31-7864-442A-AF52-331EF25F1ED4}" srcOrd="7" destOrd="0" presId="urn:microsoft.com/office/officeart/2005/8/layout/hierarchy3"/>
    <dgm:cxn modelId="{AA12040A-0FA6-47F8-8CA7-F23D25002D34}" type="presParOf" srcId="{D90D5C5C-4183-40C2-B9AE-AF1E8DAC2486}" destId="{D7F4A1A3-2146-4513-AE47-A5D48C921024}" srcOrd="8" destOrd="0" presId="urn:microsoft.com/office/officeart/2005/8/layout/hierarchy3"/>
    <dgm:cxn modelId="{CA01C4AB-E327-40E9-9483-7E05C35E88D7}" type="presParOf" srcId="{D90D5C5C-4183-40C2-B9AE-AF1E8DAC2486}" destId="{985F0498-C98E-4021-8949-8FC1334448A4}" srcOrd="9" destOrd="0" presId="urn:microsoft.com/office/officeart/2005/8/layout/hierarchy3"/>
    <dgm:cxn modelId="{DCF92C96-65EB-493C-8469-7D90335BE330}" type="presParOf" srcId="{72849AD2-D4F8-44EA-BC5D-1E24FA991AC8}" destId="{30FDBF02-BFCD-493D-8BF7-FF5DB450615B}" srcOrd="3" destOrd="0" presId="urn:microsoft.com/office/officeart/2005/8/layout/hierarchy3"/>
    <dgm:cxn modelId="{0A1A6FE0-3A90-4C96-9757-561E61118E90}" type="presParOf" srcId="{30FDBF02-BFCD-493D-8BF7-FF5DB450615B}" destId="{B10129E9-3DB0-4830-AA04-2C8910E1DADF}" srcOrd="0" destOrd="0" presId="urn:microsoft.com/office/officeart/2005/8/layout/hierarchy3"/>
    <dgm:cxn modelId="{947252C1-1F74-4422-9FF0-14D5E232E521}" type="presParOf" srcId="{B10129E9-3DB0-4830-AA04-2C8910E1DADF}" destId="{BE354F17-57B8-4247-A6F1-79CC7B30309E}" srcOrd="0" destOrd="0" presId="urn:microsoft.com/office/officeart/2005/8/layout/hierarchy3"/>
    <dgm:cxn modelId="{88C8FF60-BB07-44C0-9DAF-382643326372}" type="presParOf" srcId="{B10129E9-3DB0-4830-AA04-2C8910E1DADF}" destId="{283CABD6-16CC-4587-9EAE-1BE7B421EDDC}" srcOrd="1" destOrd="0" presId="urn:microsoft.com/office/officeart/2005/8/layout/hierarchy3"/>
    <dgm:cxn modelId="{7177E6A9-CDF3-4FA2-AD0F-280533AC0121}" type="presParOf" srcId="{30FDBF02-BFCD-493D-8BF7-FF5DB450615B}" destId="{04CFAA59-079C-44EB-99E9-1E008ABF7A54}" srcOrd="1" destOrd="0" presId="urn:microsoft.com/office/officeart/2005/8/layout/hierarchy3"/>
    <dgm:cxn modelId="{CD9E0B52-33F6-4457-8D0B-C495B8810878}" type="presParOf" srcId="{04CFAA59-079C-44EB-99E9-1E008ABF7A54}" destId="{E4C2A847-FCFD-4BCB-826F-F3BFA5999B32}" srcOrd="0" destOrd="0" presId="urn:microsoft.com/office/officeart/2005/8/layout/hierarchy3"/>
    <dgm:cxn modelId="{EA4B7D7F-EDA0-40D4-8D2C-AD4675EF845D}" type="presParOf" srcId="{04CFAA59-079C-44EB-99E9-1E008ABF7A54}" destId="{1D561C73-6BED-4787-97EE-750355CED033}" srcOrd="1" destOrd="0" presId="urn:microsoft.com/office/officeart/2005/8/layout/hierarchy3"/>
    <dgm:cxn modelId="{BB9E5167-7D05-45C5-93CC-D09F8EF0B69C}" type="presParOf" srcId="{04CFAA59-079C-44EB-99E9-1E008ABF7A54}" destId="{261533A4-283F-4744-8F5C-A1FCE5B4A675}" srcOrd="2" destOrd="0" presId="urn:microsoft.com/office/officeart/2005/8/layout/hierarchy3"/>
    <dgm:cxn modelId="{1C9E8214-D905-41BA-8700-E7F9021B456C}" type="presParOf" srcId="{04CFAA59-079C-44EB-99E9-1E008ABF7A54}" destId="{C57442FC-71C3-4C48-9C42-CFBC61C70FEF}" srcOrd="3" destOrd="0" presId="urn:microsoft.com/office/officeart/2005/8/layout/hierarchy3"/>
    <dgm:cxn modelId="{3588F00D-0B2D-4ECF-809E-725E82371354}" type="presParOf" srcId="{04CFAA59-079C-44EB-99E9-1E008ABF7A54}" destId="{729EE44C-6C5E-443B-BFF7-C4E322752465}" srcOrd="4" destOrd="0" presId="urn:microsoft.com/office/officeart/2005/8/layout/hierarchy3"/>
    <dgm:cxn modelId="{66AA3463-CDA8-4B0E-9896-4D80F78955B2}" type="presParOf" srcId="{04CFAA59-079C-44EB-99E9-1E008ABF7A54}" destId="{74B073D7-B00E-46C5-8720-678D6D6CAAC6}" srcOrd="5" destOrd="0" presId="urn:microsoft.com/office/officeart/2005/8/layout/hierarchy3"/>
    <dgm:cxn modelId="{CE3D1C1C-5FCF-4A06-8571-FD300FF11F1F}" type="presParOf" srcId="{04CFAA59-079C-44EB-99E9-1E008ABF7A54}" destId="{769ECEC3-C846-42AA-9A28-BA02E3698CED}" srcOrd="6" destOrd="0" presId="urn:microsoft.com/office/officeart/2005/8/layout/hierarchy3"/>
    <dgm:cxn modelId="{AF1EDC3F-1AD3-4A8F-AB62-48E27C0289DD}" type="presParOf" srcId="{04CFAA59-079C-44EB-99E9-1E008ABF7A54}" destId="{3A8EB1BE-3F42-487E-9BBE-0774F3874852}" srcOrd="7" destOrd="0" presId="urn:microsoft.com/office/officeart/2005/8/layout/hierarchy3"/>
    <dgm:cxn modelId="{18E2CB36-D31E-46F9-B46C-22838ABF8C32}" type="presParOf" srcId="{04CFAA59-079C-44EB-99E9-1E008ABF7A54}" destId="{AC952B06-A0E8-493D-B2BD-505A72AF97EC}" srcOrd="8" destOrd="0" presId="urn:microsoft.com/office/officeart/2005/8/layout/hierarchy3"/>
    <dgm:cxn modelId="{5AC7C6DC-FCC1-4E75-9068-ED1CCCEF54F8}" type="presParOf" srcId="{04CFAA59-079C-44EB-99E9-1E008ABF7A54}" destId="{FB1709F5-01C4-48B8-99EA-504BDE28C0FF}" srcOrd="9"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172C907-CAD4-47F8-BE28-218E4F1FA512}"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GB"/>
        </a:p>
      </dgm:t>
    </dgm:pt>
    <dgm:pt modelId="{97572BB0-2F14-4793-86DF-BDF8E75ACE83}">
      <dgm:prSet phldrT="[Text]"/>
      <dgm:spPr/>
      <dgm:t>
        <a:bodyPr/>
        <a:lstStyle/>
        <a:p>
          <a:r>
            <a:rPr lang="en-GB" dirty="0" smtClean="0"/>
            <a:t>Nurse</a:t>
          </a:r>
          <a:endParaRPr lang="en-GB" dirty="0"/>
        </a:p>
      </dgm:t>
    </dgm:pt>
    <dgm:pt modelId="{052419B1-8C80-4653-85AD-80B52D0B60E7}" type="parTrans" cxnId="{CC23A3B2-E266-4D08-941B-E11FA0017FE8}">
      <dgm:prSet/>
      <dgm:spPr/>
      <dgm:t>
        <a:bodyPr/>
        <a:lstStyle/>
        <a:p>
          <a:endParaRPr lang="en-GB"/>
        </a:p>
      </dgm:t>
    </dgm:pt>
    <dgm:pt modelId="{601FA4C7-20EC-41E0-8B90-20A6DDB00425}" type="sibTrans" cxnId="{CC23A3B2-E266-4D08-941B-E11FA0017FE8}">
      <dgm:prSet/>
      <dgm:spPr/>
      <dgm:t>
        <a:bodyPr/>
        <a:lstStyle/>
        <a:p>
          <a:endParaRPr lang="en-GB"/>
        </a:p>
      </dgm:t>
    </dgm:pt>
    <dgm:pt modelId="{B93D5D89-EA7D-44E4-B951-65197E35FBE9}">
      <dgm:prSet phldrT="[Text]"/>
      <dgm:spPr/>
      <dgm:t>
        <a:bodyPr/>
        <a:lstStyle/>
        <a:p>
          <a:r>
            <a:rPr lang="en-GB" dirty="0" smtClean="0"/>
            <a:t>Junior doctor</a:t>
          </a:r>
          <a:endParaRPr lang="en-GB" dirty="0"/>
        </a:p>
      </dgm:t>
    </dgm:pt>
    <dgm:pt modelId="{28B6BE0D-EE71-4E78-BA33-E429147F0130}" type="parTrans" cxnId="{D9FF1583-012C-4413-989E-61B9BA84368B}">
      <dgm:prSet/>
      <dgm:spPr/>
      <dgm:t>
        <a:bodyPr/>
        <a:lstStyle/>
        <a:p>
          <a:endParaRPr lang="en-GB"/>
        </a:p>
      </dgm:t>
    </dgm:pt>
    <dgm:pt modelId="{056FA03E-48AC-49E5-B8B4-82AC391B85EF}" type="sibTrans" cxnId="{D9FF1583-012C-4413-989E-61B9BA84368B}">
      <dgm:prSet/>
      <dgm:spPr/>
      <dgm:t>
        <a:bodyPr/>
        <a:lstStyle/>
        <a:p>
          <a:endParaRPr lang="en-GB"/>
        </a:p>
      </dgm:t>
    </dgm:pt>
    <dgm:pt modelId="{3A40F270-BCF9-4BF3-A251-757EAD7816DA}">
      <dgm:prSet phldrT="[Text]"/>
      <dgm:spPr/>
      <dgm:t>
        <a:bodyPr/>
        <a:lstStyle/>
        <a:p>
          <a:r>
            <a:rPr lang="en-GB" dirty="0" smtClean="0"/>
            <a:t>Nurse Manager</a:t>
          </a:r>
          <a:endParaRPr lang="en-GB" dirty="0"/>
        </a:p>
      </dgm:t>
    </dgm:pt>
    <dgm:pt modelId="{AF5E55D1-240B-4979-84BA-07ED3FD79481}" type="parTrans" cxnId="{509B4E81-114D-460F-BA27-9FEA5332B8CC}">
      <dgm:prSet/>
      <dgm:spPr/>
      <dgm:t>
        <a:bodyPr/>
        <a:lstStyle/>
        <a:p>
          <a:endParaRPr lang="en-GB"/>
        </a:p>
      </dgm:t>
    </dgm:pt>
    <dgm:pt modelId="{EB33ED71-38E9-4B2B-B554-261C6F692A01}" type="sibTrans" cxnId="{509B4E81-114D-460F-BA27-9FEA5332B8CC}">
      <dgm:prSet/>
      <dgm:spPr/>
      <dgm:t>
        <a:bodyPr/>
        <a:lstStyle/>
        <a:p>
          <a:endParaRPr lang="en-GB"/>
        </a:p>
      </dgm:t>
    </dgm:pt>
    <dgm:pt modelId="{5500DB60-8A04-42BC-B961-2700A5ABCE13}">
      <dgm:prSet phldrT="[Text]"/>
      <dgm:spPr/>
      <dgm:t>
        <a:bodyPr/>
        <a:lstStyle/>
        <a:p>
          <a:r>
            <a:rPr lang="en-GB" dirty="0" smtClean="0"/>
            <a:t>Lancashire based</a:t>
          </a:r>
          <a:endParaRPr lang="en-GB" dirty="0"/>
        </a:p>
      </dgm:t>
    </dgm:pt>
    <dgm:pt modelId="{4BC8AE06-D1A4-40FF-AF35-50BA470057FB}" type="parTrans" cxnId="{BE04F985-8AE9-4430-A431-5724C82F085D}">
      <dgm:prSet/>
      <dgm:spPr/>
      <dgm:t>
        <a:bodyPr/>
        <a:lstStyle/>
        <a:p>
          <a:endParaRPr lang="en-GB"/>
        </a:p>
      </dgm:t>
    </dgm:pt>
    <dgm:pt modelId="{399B15A8-47EC-42AE-B422-5B35772F2FC8}" type="sibTrans" cxnId="{BE04F985-8AE9-4430-A431-5724C82F085D}">
      <dgm:prSet/>
      <dgm:spPr/>
      <dgm:t>
        <a:bodyPr/>
        <a:lstStyle/>
        <a:p>
          <a:endParaRPr lang="en-GB"/>
        </a:p>
      </dgm:t>
    </dgm:pt>
    <dgm:pt modelId="{6913E271-0DA5-4BF5-8E0E-1A92BCC8D707}">
      <dgm:prSet phldrT="[Text]"/>
      <dgm:spPr/>
      <dgm:t>
        <a:bodyPr/>
        <a:lstStyle/>
        <a:p>
          <a:r>
            <a:rPr lang="en-GB" dirty="0" smtClean="0"/>
            <a:t>1 female</a:t>
          </a:r>
        </a:p>
      </dgm:t>
    </dgm:pt>
    <dgm:pt modelId="{8053980A-EA3B-4E63-A806-2CD714CACF6F}" type="parTrans" cxnId="{79531417-C27D-441D-ABCD-C5ECC200F4C5}">
      <dgm:prSet/>
      <dgm:spPr/>
      <dgm:t>
        <a:bodyPr/>
        <a:lstStyle/>
        <a:p>
          <a:endParaRPr lang="en-GB"/>
        </a:p>
      </dgm:t>
    </dgm:pt>
    <dgm:pt modelId="{DC018822-0344-47A6-8466-7DFA7A86F145}" type="sibTrans" cxnId="{79531417-C27D-441D-ABCD-C5ECC200F4C5}">
      <dgm:prSet/>
      <dgm:spPr/>
      <dgm:t>
        <a:bodyPr/>
        <a:lstStyle/>
        <a:p>
          <a:endParaRPr lang="en-GB"/>
        </a:p>
      </dgm:t>
    </dgm:pt>
    <dgm:pt modelId="{19793529-3182-4385-920A-174868CF7A65}">
      <dgm:prSet phldrT="[Text]"/>
      <dgm:spPr/>
      <dgm:t>
        <a:bodyPr/>
        <a:lstStyle/>
        <a:p>
          <a:r>
            <a:rPr lang="en-GB" dirty="0" smtClean="0"/>
            <a:t>General Practitioner</a:t>
          </a:r>
          <a:endParaRPr lang="en-GB" dirty="0"/>
        </a:p>
      </dgm:t>
    </dgm:pt>
    <dgm:pt modelId="{A72EDBB5-576B-400A-887F-2196B121F588}" type="parTrans" cxnId="{5B2D5117-4E08-4B7C-B20B-7AA9C1F94B9B}">
      <dgm:prSet/>
      <dgm:spPr/>
      <dgm:t>
        <a:bodyPr/>
        <a:lstStyle/>
        <a:p>
          <a:endParaRPr lang="en-GB"/>
        </a:p>
      </dgm:t>
    </dgm:pt>
    <dgm:pt modelId="{993B2B10-CF83-4567-A5A3-952F59783A65}" type="sibTrans" cxnId="{5B2D5117-4E08-4B7C-B20B-7AA9C1F94B9B}">
      <dgm:prSet/>
      <dgm:spPr/>
      <dgm:t>
        <a:bodyPr/>
        <a:lstStyle/>
        <a:p>
          <a:endParaRPr lang="en-GB"/>
        </a:p>
      </dgm:t>
    </dgm:pt>
    <dgm:pt modelId="{AD885908-FE47-4FB4-8C4F-E70C5E952F43}">
      <dgm:prSet phldrT="[Text]"/>
      <dgm:spPr/>
      <dgm:t>
        <a:bodyPr/>
        <a:lstStyle/>
        <a:p>
          <a:r>
            <a:rPr lang="en-GB" dirty="0" smtClean="0"/>
            <a:t>Yorkshire based</a:t>
          </a:r>
          <a:endParaRPr lang="en-GB" dirty="0"/>
        </a:p>
      </dgm:t>
    </dgm:pt>
    <dgm:pt modelId="{B0F48A8B-3795-4234-A6CC-53DBA7648C0E}" type="parTrans" cxnId="{A296BD53-0749-4D8B-B67E-80BBC3762DC4}">
      <dgm:prSet/>
      <dgm:spPr/>
      <dgm:t>
        <a:bodyPr/>
        <a:lstStyle/>
        <a:p>
          <a:endParaRPr lang="en-GB"/>
        </a:p>
      </dgm:t>
    </dgm:pt>
    <dgm:pt modelId="{DF3B7BD6-549C-48DE-847B-95C844419DAA}" type="sibTrans" cxnId="{A296BD53-0749-4D8B-B67E-80BBC3762DC4}">
      <dgm:prSet/>
      <dgm:spPr/>
      <dgm:t>
        <a:bodyPr/>
        <a:lstStyle/>
        <a:p>
          <a:endParaRPr lang="en-GB"/>
        </a:p>
      </dgm:t>
    </dgm:pt>
    <dgm:pt modelId="{227184EF-86D8-441E-B8A7-1EBB0F93156A}">
      <dgm:prSet phldrT="[Text]"/>
      <dgm:spPr/>
      <dgm:t>
        <a:bodyPr/>
        <a:lstStyle/>
        <a:p>
          <a:r>
            <a:rPr lang="en-GB" dirty="0" smtClean="0"/>
            <a:t>1 female and 1 male</a:t>
          </a:r>
          <a:endParaRPr lang="en-GB" dirty="0"/>
        </a:p>
      </dgm:t>
    </dgm:pt>
    <dgm:pt modelId="{992B2629-053F-42F4-B8D2-D12C363A9D49}" type="parTrans" cxnId="{72F83B5E-91D9-4777-B02E-1E89CB136E91}">
      <dgm:prSet/>
      <dgm:spPr/>
      <dgm:t>
        <a:bodyPr/>
        <a:lstStyle/>
        <a:p>
          <a:endParaRPr lang="en-GB"/>
        </a:p>
      </dgm:t>
    </dgm:pt>
    <dgm:pt modelId="{D06A09BE-674D-4CA3-BB96-A809CE6F0C64}" type="sibTrans" cxnId="{72F83B5E-91D9-4777-B02E-1E89CB136E91}">
      <dgm:prSet/>
      <dgm:spPr/>
      <dgm:t>
        <a:bodyPr/>
        <a:lstStyle/>
        <a:p>
          <a:endParaRPr lang="en-GB"/>
        </a:p>
      </dgm:t>
    </dgm:pt>
    <dgm:pt modelId="{60182828-8D4F-4136-915C-8245CD0F15D9}">
      <dgm:prSet phldrT="[Text]"/>
      <dgm:spPr/>
      <dgm:t>
        <a:bodyPr/>
        <a:lstStyle/>
        <a:p>
          <a:r>
            <a:rPr lang="en-GB" dirty="0" smtClean="0"/>
            <a:t>Cardiology, Medical Admissions Unit</a:t>
          </a:r>
          <a:endParaRPr lang="en-GB" dirty="0"/>
        </a:p>
      </dgm:t>
    </dgm:pt>
    <dgm:pt modelId="{1F04A25D-26CE-4931-B6AE-CECA947684F3}" type="parTrans" cxnId="{6A9682F1-53C5-4A3D-95D7-8BD6BC7F97A0}">
      <dgm:prSet/>
      <dgm:spPr/>
      <dgm:t>
        <a:bodyPr/>
        <a:lstStyle/>
        <a:p>
          <a:endParaRPr lang="en-GB"/>
        </a:p>
      </dgm:t>
    </dgm:pt>
    <dgm:pt modelId="{DC10541C-BA92-4905-AB72-071D123B4CF2}" type="sibTrans" cxnId="{6A9682F1-53C5-4A3D-95D7-8BD6BC7F97A0}">
      <dgm:prSet/>
      <dgm:spPr/>
      <dgm:t>
        <a:bodyPr/>
        <a:lstStyle/>
        <a:p>
          <a:endParaRPr lang="en-GB"/>
        </a:p>
      </dgm:t>
    </dgm:pt>
    <dgm:pt modelId="{F192D12D-7B51-4C6C-87C6-806097D273F4}">
      <dgm:prSet phldrT="[Text]"/>
      <dgm:spPr/>
      <dgm:t>
        <a:bodyPr/>
        <a:lstStyle/>
        <a:p>
          <a:r>
            <a:rPr lang="en-GB" dirty="0" smtClean="0"/>
            <a:t>General hospitals</a:t>
          </a:r>
          <a:endParaRPr lang="en-GB" dirty="0"/>
        </a:p>
      </dgm:t>
    </dgm:pt>
    <dgm:pt modelId="{810E0BD8-A996-4E42-BC24-4136C5A6FB11}" type="parTrans" cxnId="{3E9836CC-8A50-4386-A7D5-3914284FA3DC}">
      <dgm:prSet/>
      <dgm:spPr/>
      <dgm:t>
        <a:bodyPr/>
        <a:lstStyle/>
        <a:p>
          <a:endParaRPr lang="en-GB"/>
        </a:p>
      </dgm:t>
    </dgm:pt>
    <dgm:pt modelId="{D329A0A1-2AB5-48E3-87C6-EF9AEDF00967}" type="sibTrans" cxnId="{3E9836CC-8A50-4386-A7D5-3914284FA3DC}">
      <dgm:prSet/>
      <dgm:spPr/>
      <dgm:t>
        <a:bodyPr/>
        <a:lstStyle/>
        <a:p>
          <a:endParaRPr lang="en-GB"/>
        </a:p>
      </dgm:t>
    </dgm:pt>
    <dgm:pt modelId="{13EC1D33-2E6C-4793-B8CD-E7AD3AB77913}">
      <dgm:prSet phldrT="[Text]"/>
      <dgm:spPr/>
      <dgm:t>
        <a:bodyPr/>
        <a:lstStyle/>
        <a:p>
          <a:r>
            <a:rPr lang="en-GB" dirty="0" smtClean="0"/>
            <a:t>Lancashire based</a:t>
          </a:r>
          <a:endParaRPr lang="en-GB" dirty="0"/>
        </a:p>
      </dgm:t>
    </dgm:pt>
    <dgm:pt modelId="{EB623183-5FD8-4B4C-907E-A6EFD0E14125}" type="parTrans" cxnId="{0EA9AE73-396B-473A-8BE0-EBB52ED4B79F}">
      <dgm:prSet/>
      <dgm:spPr/>
      <dgm:t>
        <a:bodyPr/>
        <a:lstStyle/>
        <a:p>
          <a:endParaRPr lang="en-GB"/>
        </a:p>
      </dgm:t>
    </dgm:pt>
    <dgm:pt modelId="{8AE2CB5A-8141-4A76-9BCE-4451FECCC24C}" type="sibTrans" cxnId="{0EA9AE73-396B-473A-8BE0-EBB52ED4B79F}">
      <dgm:prSet/>
      <dgm:spPr/>
      <dgm:t>
        <a:bodyPr/>
        <a:lstStyle/>
        <a:p>
          <a:endParaRPr lang="en-GB"/>
        </a:p>
      </dgm:t>
    </dgm:pt>
    <dgm:pt modelId="{81572480-D0AB-4484-B1CB-0C28DCA418AC}">
      <dgm:prSet phldrT="[Text]"/>
      <dgm:spPr/>
      <dgm:t>
        <a:bodyPr/>
        <a:lstStyle/>
        <a:p>
          <a:r>
            <a:rPr lang="en-GB" dirty="0" smtClean="0"/>
            <a:t>1 female and 2 male</a:t>
          </a:r>
          <a:endParaRPr lang="en-GB" dirty="0"/>
        </a:p>
      </dgm:t>
    </dgm:pt>
    <dgm:pt modelId="{6473193C-18F8-462B-AB47-31AEE2552B46}" type="parTrans" cxnId="{D98BFD2F-B4B4-40F9-9487-7F1945F67C7A}">
      <dgm:prSet/>
      <dgm:spPr/>
      <dgm:t>
        <a:bodyPr/>
        <a:lstStyle/>
        <a:p>
          <a:endParaRPr lang="en-GB"/>
        </a:p>
      </dgm:t>
    </dgm:pt>
    <dgm:pt modelId="{4DC6B01B-1A8E-405C-99EA-11651C4DF62D}" type="sibTrans" cxnId="{D98BFD2F-B4B4-40F9-9487-7F1945F67C7A}">
      <dgm:prSet/>
      <dgm:spPr/>
      <dgm:t>
        <a:bodyPr/>
        <a:lstStyle/>
        <a:p>
          <a:endParaRPr lang="en-GB"/>
        </a:p>
      </dgm:t>
    </dgm:pt>
    <dgm:pt modelId="{8003A113-3552-4EF8-AF59-23C641D423F2}">
      <dgm:prSet phldrT="[Text]"/>
      <dgm:spPr/>
      <dgm:t>
        <a:bodyPr/>
        <a:lstStyle/>
        <a:p>
          <a:r>
            <a:rPr lang="en-GB" dirty="0" smtClean="0"/>
            <a:t>Lancashire or Cumbria based practices</a:t>
          </a:r>
          <a:endParaRPr lang="en-GB" dirty="0"/>
        </a:p>
      </dgm:t>
    </dgm:pt>
    <dgm:pt modelId="{6DC66F37-C050-4A05-A462-1F0A10677391}" type="parTrans" cxnId="{3FD59C45-1A3F-430E-AE54-12D8F7C33E99}">
      <dgm:prSet/>
      <dgm:spPr/>
      <dgm:t>
        <a:bodyPr/>
        <a:lstStyle/>
        <a:p>
          <a:endParaRPr lang="en-GB"/>
        </a:p>
      </dgm:t>
    </dgm:pt>
    <dgm:pt modelId="{2DE6A61A-03F7-463C-AF8C-00036B8A4E89}" type="sibTrans" cxnId="{3FD59C45-1A3F-430E-AE54-12D8F7C33E99}">
      <dgm:prSet/>
      <dgm:spPr/>
      <dgm:t>
        <a:bodyPr/>
        <a:lstStyle/>
        <a:p>
          <a:endParaRPr lang="en-GB"/>
        </a:p>
      </dgm:t>
    </dgm:pt>
    <dgm:pt modelId="{EDA8BA34-980E-4E02-A012-F9ABF3AB6E99}">
      <dgm:prSet phldrT="[Text]"/>
      <dgm:spPr/>
      <dgm:t>
        <a:bodyPr/>
        <a:lstStyle/>
        <a:p>
          <a:r>
            <a:rPr lang="en-GB" dirty="0" smtClean="0"/>
            <a:t>1 female and 3 male</a:t>
          </a:r>
          <a:endParaRPr lang="en-GB" dirty="0"/>
        </a:p>
      </dgm:t>
    </dgm:pt>
    <dgm:pt modelId="{EEDF4DFF-EB8E-4785-8721-DE5FC35B5568}" type="parTrans" cxnId="{992BFAD7-62C9-4338-95CB-1200DD269729}">
      <dgm:prSet/>
      <dgm:spPr/>
      <dgm:t>
        <a:bodyPr/>
        <a:lstStyle/>
        <a:p>
          <a:endParaRPr lang="en-GB"/>
        </a:p>
      </dgm:t>
    </dgm:pt>
    <dgm:pt modelId="{70C55883-753B-4FDA-9237-240BFF639411}" type="sibTrans" cxnId="{992BFAD7-62C9-4338-95CB-1200DD269729}">
      <dgm:prSet/>
      <dgm:spPr/>
      <dgm:t>
        <a:bodyPr/>
        <a:lstStyle/>
        <a:p>
          <a:endParaRPr lang="en-GB"/>
        </a:p>
      </dgm:t>
    </dgm:pt>
    <dgm:pt modelId="{ED795B56-6A84-4ECA-8CC3-B8CD8D770D8E}">
      <dgm:prSet phldrT="[Text]"/>
      <dgm:spPr/>
      <dgm:t>
        <a:bodyPr/>
        <a:lstStyle/>
        <a:p>
          <a:r>
            <a:rPr lang="en-GB" dirty="0" smtClean="0"/>
            <a:t>Acute Medical ward</a:t>
          </a:r>
        </a:p>
      </dgm:t>
    </dgm:pt>
    <dgm:pt modelId="{1B4F0536-4905-41D9-B635-39EFEC3D4272}" type="parTrans" cxnId="{7E1487E9-FDEA-44FD-8AEA-D84130F6F552}">
      <dgm:prSet/>
      <dgm:spPr/>
      <dgm:t>
        <a:bodyPr/>
        <a:lstStyle/>
        <a:p>
          <a:endParaRPr lang="en-GB"/>
        </a:p>
      </dgm:t>
    </dgm:pt>
    <dgm:pt modelId="{B7318F5B-28FE-4144-8F48-20D55199A06D}" type="sibTrans" cxnId="{7E1487E9-FDEA-44FD-8AEA-D84130F6F552}">
      <dgm:prSet/>
      <dgm:spPr/>
      <dgm:t>
        <a:bodyPr/>
        <a:lstStyle/>
        <a:p>
          <a:endParaRPr lang="en-GB"/>
        </a:p>
      </dgm:t>
    </dgm:pt>
    <dgm:pt modelId="{EA7E0A3E-66F0-49D9-B74A-7F7A8DBD8348}">
      <dgm:prSet phldrT="[Text]"/>
      <dgm:spPr/>
      <dgm:t>
        <a:bodyPr/>
        <a:lstStyle/>
        <a:p>
          <a:r>
            <a:rPr lang="en-GB" dirty="0" smtClean="0"/>
            <a:t>District hospital</a:t>
          </a:r>
        </a:p>
      </dgm:t>
    </dgm:pt>
    <dgm:pt modelId="{91E4D492-2E38-4016-8F41-0B09CA1C7136}" type="parTrans" cxnId="{F70A7A6B-1C1A-4F4D-8541-A2FE47D3526A}">
      <dgm:prSet/>
      <dgm:spPr/>
      <dgm:t>
        <a:bodyPr/>
        <a:lstStyle/>
        <a:p>
          <a:endParaRPr lang="en-GB"/>
        </a:p>
      </dgm:t>
    </dgm:pt>
    <dgm:pt modelId="{1A968B0C-1DE7-4D47-955B-ED32219E1678}" type="sibTrans" cxnId="{F70A7A6B-1C1A-4F4D-8541-A2FE47D3526A}">
      <dgm:prSet/>
      <dgm:spPr/>
      <dgm:t>
        <a:bodyPr/>
        <a:lstStyle/>
        <a:p>
          <a:endParaRPr lang="en-GB"/>
        </a:p>
      </dgm:t>
    </dgm:pt>
    <dgm:pt modelId="{CFD92CE1-74F0-42CC-B9D9-9C1D26E22832}">
      <dgm:prSet phldrT="[Text]"/>
      <dgm:spPr/>
      <dgm:t>
        <a:bodyPr/>
        <a:lstStyle/>
        <a:p>
          <a:r>
            <a:rPr lang="en-GB" dirty="0" smtClean="0"/>
            <a:t>Surgery, cardiology wards</a:t>
          </a:r>
          <a:endParaRPr lang="en-GB" dirty="0"/>
        </a:p>
      </dgm:t>
    </dgm:pt>
    <dgm:pt modelId="{F125CCB9-8B9D-4903-978B-00DFB1CA4A8B}" type="parTrans" cxnId="{0ABEDBD1-B4CD-4D18-9335-D0B397547CC0}">
      <dgm:prSet/>
      <dgm:spPr/>
      <dgm:t>
        <a:bodyPr/>
        <a:lstStyle/>
        <a:p>
          <a:endParaRPr lang="en-GB"/>
        </a:p>
      </dgm:t>
    </dgm:pt>
    <dgm:pt modelId="{9C292258-E278-4564-84CD-90E27B0CE711}" type="sibTrans" cxnId="{0ABEDBD1-B4CD-4D18-9335-D0B397547CC0}">
      <dgm:prSet/>
      <dgm:spPr/>
      <dgm:t>
        <a:bodyPr/>
        <a:lstStyle/>
        <a:p>
          <a:endParaRPr lang="en-GB"/>
        </a:p>
      </dgm:t>
    </dgm:pt>
    <dgm:pt modelId="{8E69F01E-FAD6-404A-9392-0E5F53193FC7}">
      <dgm:prSet phldrT="[Text]"/>
      <dgm:spPr/>
      <dgm:t>
        <a:bodyPr/>
        <a:lstStyle/>
        <a:p>
          <a:r>
            <a:rPr lang="en-GB" smtClean="0"/>
            <a:t>District hospitals</a:t>
          </a:r>
          <a:endParaRPr lang="en-GB" dirty="0"/>
        </a:p>
      </dgm:t>
    </dgm:pt>
    <dgm:pt modelId="{0BC3D578-F6ED-4EAB-8B82-E0DB371EDDB7}" type="parTrans" cxnId="{EF260572-7D0B-4015-B049-FCCD5F2B45BC}">
      <dgm:prSet/>
      <dgm:spPr/>
      <dgm:t>
        <a:bodyPr/>
        <a:lstStyle/>
        <a:p>
          <a:endParaRPr lang="en-GB"/>
        </a:p>
      </dgm:t>
    </dgm:pt>
    <dgm:pt modelId="{5AD1D45A-C41A-45ED-9E98-AC5DB98CABA6}" type="sibTrans" cxnId="{EF260572-7D0B-4015-B049-FCCD5F2B45BC}">
      <dgm:prSet/>
      <dgm:spPr/>
      <dgm:t>
        <a:bodyPr/>
        <a:lstStyle/>
        <a:p>
          <a:endParaRPr lang="en-GB"/>
        </a:p>
      </dgm:t>
    </dgm:pt>
    <dgm:pt modelId="{7E94CE29-2F97-4786-88FD-7161C435EA64}">
      <dgm:prSet phldrT="[Text]"/>
      <dgm:spPr/>
      <dgm:t>
        <a:bodyPr/>
        <a:lstStyle/>
        <a:p>
          <a:r>
            <a:rPr lang="en-GB" dirty="0" smtClean="0"/>
            <a:t>Registrar</a:t>
          </a:r>
        </a:p>
      </dgm:t>
    </dgm:pt>
    <dgm:pt modelId="{2649F199-BE8F-4007-9BD2-5C1085E97154}" type="parTrans" cxnId="{72BD93FA-533C-460A-8206-2B6A93884966}">
      <dgm:prSet/>
      <dgm:spPr/>
      <dgm:t>
        <a:bodyPr/>
        <a:lstStyle/>
        <a:p>
          <a:endParaRPr lang="en-GB"/>
        </a:p>
      </dgm:t>
    </dgm:pt>
    <dgm:pt modelId="{D8066283-EE7D-4B3E-8532-91FAC3F9EFCE}" type="sibTrans" cxnId="{72BD93FA-533C-460A-8206-2B6A93884966}">
      <dgm:prSet/>
      <dgm:spPr/>
      <dgm:t>
        <a:bodyPr/>
        <a:lstStyle/>
        <a:p>
          <a:endParaRPr lang="en-GB"/>
        </a:p>
      </dgm:t>
    </dgm:pt>
    <dgm:pt modelId="{4D8BFBC9-9867-4746-871B-34E83C6A527D}">
      <dgm:prSet phldrT="[Text]"/>
      <dgm:spPr/>
      <dgm:t>
        <a:bodyPr/>
        <a:lstStyle/>
        <a:p>
          <a:r>
            <a:rPr lang="en-GB" dirty="0" smtClean="0"/>
            <a:t>Yorkshire based</a:t>
          </a:r>
        </a:p>
      </dgm:t>
    </dgm:pt>
    <dgm:pt modelId="{E73B43BC-F36C-482B-95FC-0AFF67DC1B6D}" type="parTrans" cxnId="{D439FD98-73D8-4AFE-9C6C-49AF6027D17C}">
      <dgm:prSet/>
      <dgm:spPr/>
      <dgm:t>
        <a:bodyPr/>
        <a:lstStyle/>
        <a:p>
          <a:endParaRPr lang="en-GB"/>
        </a:p>
      </dgm:t>
    </dgm:pt>
    <dgm:pt modelId="{029AEF67-C524-44E2-8E31-C7FB71F22092}" type="sibTrans" cxnId="{D439FD98-73D8-4AFE-9C6C-49AF6027D17C}">
      <dgm:prSet/>
      <dgm:spPr/>
      <dgm:t>
        <a:bodyPr/>
        <a:lstStyle/>
        <a:p>
          <a:endParaRPr lang="en-GB"/>
        </a:p>
      </dgm:t>
    </dgm:pt>
    <dgm:pt modelId="{9E454D35-0739-453B-8297-A38C07152891}">
      <dgm:prSet phldrT="[Text]"/>
      <dgm:spPr/>
      <dgm:t>
        <a:bodyPr/>
        <a:lstStyle/>
        <a:p>
          <a:r>
            <a:rPr lang="en-GB" dirty="0" smtClean="0"/>
            <a:t>1 female and 2 male</a:t>
          </a:r>
        </a:p>
      </dgm:t>
    </dgm:pt>
    <dgm:pt modelId="{1812C793-0752-46EA-A156-D67B7F83D202}" type="parTrans" cxnId="{C5CDE658-2BF6-42FC-AC40-3CB4B91715DE}">
      <dgm:prSet/>
      <dgm:spPr/>
      <dgm:t>
        <a:bodyPr/>
        <a:lstStyle/>
        <a:p>
          <a:endParaRPr lang="en-GB"/>
        </a:p>
      </dgm:t>
    </dgm:pt>
    <dgm:pt modelId="{8E7D972F-E310-48D5-915B-FCF664B9DC22}" type="sibTrans" cxnId="{C5CDE658-2BF6-42FC-AC40-3CB4B91715DE}">
      <dgm:prSet/>
      <dgm:spPr/>
      <dgm:t>
        <a:bodyPr/>
        <a:lstStyle/>
        <a:p>
          <a:endParaRPr lang="en-GB"/>
        </a:p>
      </dgm:t>
    </dgm:pt>
    <dgm:pt modelId="{F472E648-D0C6-4E20-B240-460BCF331A88}">
      <dgm:prSet phldrT="[Text]"/>
      <dgm:spPr/>
      <dgm:t>
        <a:bodyPr/>
        <a:lstStyle/>
        <a:p>
          <a:r>
            <a:rPr lang="en-GB" dirty="0" smtClean="0"/>
            <a:t>Cardiology ward</a:t>
          </a:r>
          <a:endParaRPr lang="en-GB" dirty="0" smtClean="0"/>
        </a:p>
      </dgm:t>
    </dgm:pt>
    <dgm:pt modelId="{7922DED2-4BF7-47CF-A464-DB40B3810D2E}" type="parTrans" cxnId="{7B212A10-BE48-4E71-A7DA-1C812EA64FB3}">
      <dgm:prSet/>
      <dgm:spPr/>
      <dgm:t>
        <a:bodyPr/>
        <a:lstStyle/>
        <a:p>
          <a:endParaRPr lang="en-GB"/>
        </a:p>
      </dgm:t>
    </dgm:pt>
    <dgm:pt modelId="{DD818B50-DD1E-45E2-BF47-F588A6B99CBA}" type="sibTrans" cxnId="{7B212A10-BE48-4E71-A7DA-1C812EA64FB3}">
      <dgm:prSet/>
      <dgm:spPr/>
      <dgm:t>
        <a:bodyPr/>
        <a:lstStyle/>
        <a:p>
          <a:endParaRPr lang="en-GB"/>
        </a:p>
      </dgm:t>
    </dgm:pt>
    <dgm:pt modelId="{774B7B91-849B-4DAB-9A98-C9650BDE5F21}">
      <dgm:prSet phldrT="[Text]"/>
      <dgm:spPr/>
      <dgm:t>
        <a:bodyPr/>
        <a:lstStyle/>
        <a:p>
          <a:r>
            <a:rPr lang="en-GB" dirty="0" smtClean="0"/>
            <a:t>Consultant</a:t>
          </a:r>
        </a:p>
      </dgm:t>
    </dgm:pt>
    <dgm:pt modelId="{6CA01DB2-5DEF-43F5-ADDF-3CC3A0E011BD}" type="parTrans" cxnId="{19AEADAF-7D23-40AC-B528-DF6276CC7786}">
      <dgm:prSet/>
      <dgm:spPr/>
      <dgm:t>
        <a:bodyPr/>
        <a:lstStyle/>
        <a:p>
          <a:endParaRPr lang="en-GB"/>
        </a:p>
      </dgm:t>
    </dgm:pt>
    <dgm:pt modelId="{F0DF17D8-0B6B-4A98-BCBF-1710D80C0F00}" type="sibTrans" cxnId="{19AEADAF-7D23-40AC-B528-DF6276CC7786}">
      <dgm:prSet/>
      <dgm:spPr/>
      <dgm:t>
        <a:bodyPr/>
        <a:lstStyle/>
        <a:p>
          <a:endParaRPr lang="en-GB"/>
        </a:p>
      </dgm:t>
    </dgm:pt>
    <dgm:pt modelId="{46801CDD-B260-47B4-89D8-5328C0FF7289}">
      <dgm:prSet phldrT="[Text]"/>
      <dgm:spPr/>
      <dgm:t>
        <a:bodyPr/>
        <a:lstStyle/>
        <a:p>
          <a:r>
            <a:rPr lang="en-GB" dirty="0" smtClean="0"/>
            <a:t>Lancashire or Yorkshire based</a:t>
          </a:r>
        </a:p>
      </dgm:t>
    </dgm:pt>
    <dgm:pt modelId="{F81FFD27-7F8D-4CD6-BA95-86EF55DFEB4A}" type="parTrans" cxnId="{6C5DDB13-EFEB-4F84-BD58-A64F6BBAAA38}">
      <dgm:prSet/>
      <dgm:spPr/>
      <dgm:t>
        <a:bodyPr/>
        <a:lstStyle/>
        <a:p>
          <a:endParaRPr lang="en-GB"/>
        </a:p>
      </dgm:t>
    </dgm:pt>
    <dgm:pt modelId="{CFBB09EA-3F43-4F06-BA3D-BD3427B4E90A}" type="sibTrans" cxnId="{6C5DDB13-EFEB-4F84-BD58-A64F6BBAAA38}">
      <dgm:prSet/>
      <dgm:spPr/>
      <dgm:t>
        <a:bodyPr/>
        <a:lstStyle/>
        <a:p>
          <a:endParaRPr lang="en-GB"/>
        </a:p>
      </dgm:t>
    </dgm:pt>
    <dgm:pt modelId="{80F666C7-F021-444D-9E65-1C8B6D39918C}">
      <dgm:prSet phldrT="[Text]"/>
      <dgm:spPr/>
      <dgm:t>
        <a:bodyPr/>
        <a:lstStyle/>
        <a:p>
          <a:r>
            <a:rPr lang="en-GB" dirty="0" smtClean="0"/>
            <a:t>2 female and 2 male</a:t>
          </a:r>
        </a:p>
      </dgm:t>
    </dgm:pt>
    <dgm:pt modelId="{71EB5AE7-E526-4BA3-B4FE-1011F010944A}" type="parTrans" cxnId="{015E2462-37D6-4E0C-8DC5-0322D7C0E689}">
      <dgm:prSet/>
      <dgm:spPr/>
      <dgm:t>
        <a:bodyPr/>
        <a:lstStyle/>
        <a:p>
          <a:endParaRPr lang="en-GB"/>
        </a:p>
      </dgm:t>
    </dgm:pt>
    <dgm:pt modelId="{97042D18-C6A9-44A6-9F94-0EF2AEE6CA0E}" type="sibTrans" cxnId="{015E2462-37D6-4E0C-8DC5-0322D7C0E689}">
      <dgm:prSet/>
      <dgm:spPr/>
      <dgm:t>
        <a:bodyPr/>
        <a:lstStyle/>
        <a:p>
          <a:endParaRPr lang="en-GB"/>
        </a:p>
      </dgm:t>
    </dgm:pt>
    <dgm:pt modelId="{BD545A27-3BC6-4C85-A1A7-0CFE32D991B8}">
      <dgm:prSet phldrT="[Text]"/>
      <dgm:spPr/>
      <dgm:t>
        <a:bodyPr/>
        <a:lstStyle/>
        <a:p>
          <a:r>
            <a:rPr lang="en-GB" dirty="0" smtClean="0"/>
            <a:t>Obstetrics and gynaecology, emergency medicine, general medicine</a:t>
          </a:r>
        </a:p>
      </dgm:t>
    </dgm:pt>
    <dgm:pt modelId="{8DA297FA-1C1A-4639-9EFD-ADEE7B252A56}" type="parTrans" cxnId="{012F45F4-C826-4A0F-AB7C-07B0E169786E}">
      <dgm:prSet/>
      <dgm:spPr/>
      <dgm:t>
        <a:bodyPr/>
        <a:lstStyle/>
        <a:p>
          <a:endParaRPr lang="en-GB"/>
        </a:p>
      </dgm:t>
    </dgm:pt>
    <dgm:pt modelId="{9B3C047C-4DF3-4EA4-9204-F5C91E8BB91E}" type="sibTrans" cxnId="{012F45F4-C826-4A0F-AB7C-07B0E169786E}">
      <dgm:prSet/>
      <dgm:spPr/>
      <dgm:t>
        <a:bodyPr/>
        <a:lstStyle/>
        <a:p>
          <a:endParaRPr lang="en-GB"/>
        </a:p>
      </dgm:t>
    </dgm:pt>
    <dgm:pt modelId="{8DA14DCC-7B4E-47A6-86D5-31911443AB06}">
      <dgm:prSet phldrT="[Text]"/>
      <dgm:spPr/>
      <dgm:t>
        <a:bodyPr/>
        <a:lstStyle/>
        <a:p>
          <a:r>
            <a:rPr lang="en-GB" dirty="0" smtClean="0"/>
            <a:t>District or general hospitals</a:t>
          </a:r>
        </a:p>
      </dgm:t>
    </dgm:pt>
    <dgm:pt modelId="{49DFF8DD-A614-4D21-89CB-9109DD3AA497}" type="parTrans" cxnId="{094CB3F4-3DC4-4D67-8884-2DE46145C2EE}">
      <dgm:prSet/>
      <dgm:spPr/>
      <dgm:t>
        <a:bodyPr/>
        <a:lstStyle/>
        <a:p>
          <a:endParaRPr lang="en-GB"/>
        </a:p>
      </dgm:t>
    </dgm:pt>
    <dgm:pt modelId="{A9CE9F80-D91A-4BD3-868F-3F0823EB60DF}" type="sibTrans" cxnId="{094CB3F4-3DC4-4D67-8884-2DE46145C2EE}">
      <dgm:prSet/>
      <dgm:spPr/>
      <dgm:t>
        <a:bodyPr/>
        <a:lstStyle/>
        <a:p>
          <a:endParaRPr lang="en-GB"/>
        </a:p>
      </dgm:t>
    </dgm:pt>
    <dgm:pt modelId="{37B53C53-0682-4CB0-A04C-57E882C0BA9F}">
      <dgm:prSet/>
      <dgm:spPr/>
      <dgm:t>
        <a:bodyPr/>
        <a:lstStyle/>
        <a:p>
          <a:r>
            <a:rPr lang="en-GB" smtClean="0"/>
            <a:t>General hospital</a:t>
          </a:r>
          <a:endParaRPr lang="en-GB"/>
        </a:p>
      </dgm:t>
    </dgm:pt>
    <dgm:pt modelId="{42309674-110C-4052-9F74-805D3D08C853}" type="parTrans" cxnId="{B7AA43F9-FF98-432F-AAEF-E662E6B5B3C4}">
      <dgm:prSet/>
      <dgm:spPr/>
      <dgm:t>
        <a:bodyPr/>
        <a:lstStyle/>
        <a:p>
          <a:endParaRPr lang="en-GB"/>
        </a:p>
      </dgm:t>
    </dgm:pt>
    <dgm:pt modelId="{50FA1C44-3A46-4D25-A769-CB3D910005C3}" type="sibTrans" cxnId="{B7AA43F9-FF98-432F-AAEF-E662E6B5B3C4}">
      <dgm:prSet/>
      <dgm:spPr/>
      <dgm:t>
        <a:bodyPr/>
        <a:lstStyle/>
        <a:p>
          <a:endParaRPr lang="en-GB"/>
        </a:p>
      </dgm:t>
    </dgm:pt>
    <dgm:pt modelId="{72849AD2-D4F8-44EA-BC5D-1E24FA991AC8}" type="pres">
      <dgm:prSet presAssocID="{E172C907-CAD4-47F8-BE28-218E4F1FA512}" presName="diagram" presStyleCnt="0">
        <dgm:presLayoutVars>
          <dgm:chPref val="1"/>
          <dgm:dir/>
          <dgm:animOne val="branch"/>
          <dgm:animLvl val="lvl"/>
          <dgm:resizeHandles/>
        </dgm:presLayoutVars>
      </dgm:prSet>
      <dgm:spPr/>
      <dgm:t>
        <a:bodyPr/>
        <a:lstStyle/>
        <a:p>
          <a:endParaRPr lang="en-GB"/>
        </a:p>
      </dgm:t>
    </dgm:pt>
    <dgm:pt modelId="{B39AF1DA-1975-46EF-85C3-515F1ECE7B7B}" type="pres">
      <dgm:prSet presAssocID="{97572BB0-2F14-4793-86DF-BDF8E75ACE83}" presName="root" presStyleCnt="0"/>
      <dgm:spPr/>
    </dgm:pt>
    <dgm:pt modelId="{709EEAFE-5BF9-46D6-AC54-76ECA5BF9B81}" type="pres">
      <dgm:prSet presAssocID="{97572BB0-2F14-4793-86DF-BDF8E75ACE83}" presName="rootComposite" presStyleCnt="0"/>
      <dgm:spPr/>
    </dgm:pt>
    <dgm:pt modelId="{EFBFA192-582C-47FE-80E5-F6AA1E506E50}" type="pres">
      <dgm:prSet presAssocID="{97572BB0-2F14-4793-86DF-BDF8E75ACE83}" presName="rootText" presStyleLbl="node1" presStyleIdx="0" presStyleCnt="6"/>
      <dgm:spPr/>
      <dgm:t>
        <a:bodyPr/>
        <a:lstStyle/>
        <a:p>
          <a:endParaRPr lang="en-GB"/>
        </a:p>
      </dgm:t>
    </dgm:pt>
    <dgm:pt modelId="{E2F260B6-0EF2-4685-88EC-AEE3B0B8A5E1}" type="pres">
      <dgm:prSet presAssocID="{97572BB0-2F14-4793-86DF-BDF8E75ACE83}" presName="rootConnector" presStyleLbl="node1" presStyleIdx="0" presStyleCnt="6"/>
      <dgm:spPr/>
      <dgm:t>
        <a:bodyPr/>
        <a:lstStyle/>
        <a:p>
          <a:endParaRPr lang="en-GB"/>
        </a:p>
      </dgm:t>
    </dgm:pt>
    <dgm:pt modelId="{2BFDA909-C202-4EF1-BBA9-F50AC190F20F}" type="pres">
      <dgm:prSet presAssocID="{97572BB0-2F14-4793-86DF-BDF8E75ACE83}" presName="childShape" presStyleCnt="0"/>
      <dgm:spPr/>
    </dgm:pt>
    <dgm:pt modelId="{49F1D533-79BA-4AB8-8C39-306444C09854}" type="pres">
      <dgm:prSet presAssocID="{B0F48A8B-3795-4234-A6CC-53DBA7648C0E}" presName="Name13" presStyleLbl="parChTrans1D2" presStyleIdx="0" presStyleCnt="22"/>
      <dgm:spPr/>
      <dgm:t>
        <a:bodyPr/>
        <a:lstStyle/>
        <a:p>
          <a:endParaRPr lang="en-GB"/>
        </a:p>
      </dgm:t>
    </dgm:pt>
    <dgm:pt modelId="{3EFAB26E-1787-4178-AB0B-58B10F5FEB9A}" type="pres">
      <dgm:prSet presAssocID="{AD885908-FE47-4FB4-8C4F-E70C5E952F43}" presName="childText" presStyleLbl="bgAcc1" presStyleIdx="0" presStyleCnt="22">
        <dgm:presLayoutVars>
          <dgm:bulletEnabled val="1"/>
        </dgm:presLayoutVars>
      </dgm:prSet>
      <dgm:spPr/>
      <dgm:t>
        <a:bodyPr/>
        <a:lstStyle/>
        <a:p>
          <a:endParaRPr lang="en-GB"/>
        </a:p>
      </dgm:t>
    </dgm:pt>
    <dgm:pt modelId="{52560FBE-79D9-45FB-8C03-4415D181A387}" type="pres">
      <dgm:prSet presAssocID="{992B2629-053F-42F4-B8D2-D12C363A9D49}" presName="Name13" presStyleLbl="parChTrans1D2" presStyleIdx="1" presStyleCnt="22"/>
      <dgm:spPr/>
      <dgm:t>
        <a:bodyPr/>
        <a:lstStyle/>
        <a:p>
          <a:endParaRPr lang="en-GB"/>
        </a:p>
      </dgm:t>
    </dgm:pt>
    <dgm:pt modelId="{8A3A85FA-6EEC-466C-A9B6-56DEC147923A}" type="pres">
      <dgm:prSet presAssocID="{227184EF-86D8-441E-B8A7-1EBB0F93156A}" presName="childText" presStyleLbl="bgAcc1" presStyleIdx="1" presStyleCnt="22">
        <dgm:presLayoutVars>
          <dgm:bulletEnabled val="1"/>
        </dgm:presLayoutVars>
      </dgm:prSet>
      <dgm:spPr/>
      <dgm:t>
        <a:bodyPr/>
        <a:lstStyle/>
        <a:p>
          <a:endParaRPr lang="en-GB"/>
        </a:p>
      </dgm:t>
    </dgm:pt>
    <dgm:pt modelId="{42B27523-EDB4-41BD-99AC-A1302EAFA445}" type="pres">
      <dgm:prSet presAssocID="{1F04A25D-26CE-4931-B6AE-CECA947684F3}" presName="Name13" presStyleLbl="parChTrans1D2" presStyleIdx="2" presStyleCnt="22"/>
      <dgm:spPr/>
      <dgm:t>
        <a:bodyPr/>
        <a:lstStyle/>
        <a:p>
          <a:endParaRPr lang="en-GB"/>
        </a:p>
      </dgm:t>
    </dgm:pt>
    <dgm:pt modelId="{EE9523DD-0A67-47F8-9CC9-571490F6411B}" type="pres">
      <dgm:prSet presAssocID="{60182828-8D4F-4136-915C-8245CD0F15D9}" presName="childText" presStyleLbl="bgAcc1" presStyleIdx="2" presStyleCnt="22">
        <dgm:presLayoutVars>
          <dgm:bulletEnabled val="1"/>
        </dgm:presLayoutVars>
      </dgm:prSet>
      <dgm:spPr/>
      <dgm:t>
        <a:bodyPr/>
        <a:lstStyle/>
        <a:p>
          <a:endParaRPr lang="en-GB"/>
        </a:p>
      </dgm:t>
    </dgm:pt>
    <dgm:pt modelId="{D993CBA1-19B8-43B6-A0EC-E5E582F86157}" type="pres">
      <dgm:prSet presAssocID="{810E0BD8-A996-4E42-BC24-4136C5A6FB11}" presName="Name13" presStyleLbl="parChTrans1D2" presStyleIdx="3" presStyleCnt="22"/>
      <dgm:spPr/>
      <dgm:t>
        <a:bodyPr/>
        <a:lstStyle/>
        <a:p>
          <a:endParaRPr lang="en-GB"/>
        </a:p>
      </dgm:t>
    </dgm:pt>
    <dgm:pt modelId="{C1D4EE61-2FA8-4C0B-AF00-61FEB62061A3}" type="pres">
      <dgm:prSet presAssocID="{F192D12D-7B51-4C6C-87C6-806097D273F4}" presName="childText" presStyleLbl="bgAcc1" presStyleIdx="3" presStyleCnt="22">
        <dgm:presLayoutVars>
          <dgm:bulletEnabled val="1"/>
        </dgm:presLayoutVars>
      </dgm:prSet>
      <dgm:spPr/>
      <dgm:t>
        <a:bodyPr/>
        <a:lstStyle/>
        <a:p>
          <a:endParaRPr lang="en-GB"/>
        </a:p>
      </dgm:t>
    </dgm:pt>
    <dgm:pt modelId="{14F4C4F3-8E28-4AA5-A78C-47CE37340A72}" type="pres">
      <dgm:prSet presAssocID="{B93D5D89-EA7D-44E4-B951-65197E35FBE9}" presName="root" presStyleCnt="0"/>
      <dgm:spPr/>
    </dgm:pt>
    <dgm:pt modelId="{E42C0636-84E1-478F-8CD8-652D497ED714}" type="pres">
      <dgm:prSet presAssocID="{B93D5D89-EA7D-44E4-B951-65197E35FBE9}" presName="rootComposite" presStyleCnt="0"/>
      <dgm:spPr/>
    </dgm:pt>
    <dgm:pt modelId="{03D94176-C9DD-44F8-B70E-6615D869CCF9}" type="pres">
      <dgm:prSet presAssocID="{B93D5D89-EA7D-44E4-B951-65197E35FBE9}" presName="rootText" presStyleLbl="node1" presStyleIdx="1" presStyleCnt="6"/>
      <dgm:spPr/>
      <dgm:t>
        <a:bodyPr/>
        <a:lstStyle/>
        <a:p>
          <a:endParaRPr lang="en-GB"/>
        </a:p>
      </dgm:t>
    </dgm:pt>
    <dgm:pt modelId="{31C9ABC0-5B03-460D-8503-1DDA90BCE831}" type="pres">
      <dgm:prSet presAssocID="{B93D5D89-EA7D-44E4-B951-65197E35FBE9}" presName="rootConnector" presStyleLbl="node1" presStyleIdx="1" presStyleCnt="6"/>
      <dgm:spPr/>
      <dgm:t>
        <a:bodyPr/>
        <a:lstStyle/>
        <a:p>
          <a:endParaRPr lang="en-GB"/>
        </a:p>
      </dgm:t>
    </dgm:pt>
    <dgm:pt modelId="{331C975A-4835-4DF5-95A7-0BBFF0D1E301}" type="pres">
      <dgm:prSet presAssocID="{B93D5D89-EA7D-44E4-B951-65197E35FBE9}" presName="childShape" presStyleCnt="0"/>
      <dgm:spPr/>
    </dgm:pt>
    <dgm:pt modelId="{DD746FD1-FE5D-4A4C-A990-099A3C6043EE}" type="pres">
      <dgm:prSet presAssocID="{EB623183-5FD8-4B4C-907E-A6EFD0E14125}" presName="Name13" presStyleLbl="parChTrans1D2" presStyleIdx="4" presStyleCnt="22"/>
      <dgm:spPr/>
      <dgm:t>
        <a:bodyPr/>
        <a:lstStyle/>
        <a:p>
          <a:endParaRPr lang="en-GB"/>
        </a:p>
      </dgm:t>
    </dgm:pt>
    <dgm:pt modelId="{5D1585CD-6418-4339-A11F-2584767B5DBC}" type="pres">
      <dgm:prSet presAssocID="{13EC1D33-2E6C-4793-B8CD-E7AD3AB77913}" presName="childText" presStyleLbl="bgAcc1" presStyleIdx="4" presStyleCnt="22">
        <dgm:presLayoutVars>
          <dgm:bulletEnabled val="1"/>
        </dgm:presLayoutVars>
      </dgm:prSet>
      <dgm:spPr/>
      <dgm:t>
        <a:bodyPr/>
        <a:lstStyle/>
        <a:p>
          <a:endParaRPr lang="en-GB"/>
        </a:p>
      </dgm:t>
    </dgm:pt>
    <dgm:pt modelId="{04AFB28E-CA6C-4DAE-B743-020B0FBDE2FE}" type="pres">
      <dgm:prSet presAssocID="{6473193C-18F8-462B-AB47-31AEE2552B46}" presName="Name13" presStyleLbl="parChTrans1D2" presStyleIdx="5" presStyleCnt="22"/>
      <dgm:spPr/>
      <dgm:t>
        <a:bodyPr/>
        <a:lstStyle/>
        <a:p>
          <a:endParaRPr lang="en-GB"/>
        </a:p>
      </dgm:t>
    </dgm:pt>
    <dgm:pt modelId="{D1C51971-42FB-474F-9932-8F907FD6F366}" type="pres">
      <dgm:prSet presAssocID="{81572480-D0AB-4484-B1CB-0C28DCA418AC}" presName="childText" presStyleLbl="bgAcc1" presStyleIdx="5" presStyleCnt="22">
        <dgm:presLayoutVars>
          <dgm:bulletEnabled val="1"/>
        </dgm:presLayoutVars>
      </dgm:prSet>
      <dgm:spPr/>
      <dgm:t>
        <a:bodyPr/>
        <a:lstStyle/>
        <a:p>
          <a:endParaRPr lang="en-GB"/>
        </a:p>
      </dgm:t>
    </dgm:pt>
    <dgm:pt modelId="{438EF40B-5D1B-4E66-B4A3-E86F9356ECF7}" type="pres">
      <dgm:prSet presAssocID="{F125CCB9-8B9D-4903-978B-00DFB1CA4A8B}" presName="Name13" presStyleLbl="parChTrans1D2" presStyleIdx="6" presStyleCnt="22"/>
      <dgm:spPr/>
      <dgm:t>
        <a:bodyPr/>
        <a:lstStyle/>
        <a:p>
          <a:endParaRPr lang="en-GB"/>
        </a:p>
      </dgm:t>
    </dgm:pt>
    <dgm:pt modelId="{3BB5BD7C-20F4-4CDB-B316-DB83E046CD39}" type="pres">
      <dgm:prSet presAssocID="{CFD92CE1-74F0-42CC-B9D9-9C1D26E22832}" presName="childText" presStyleLbl="bgAcc1" presStyleIdx="6" presStyleCnt="22">
        <dgm:presLayoutVars>
          <dgm:bulletEnabled val="1"/>
        </dgm:presLayoutVars>
      </dgm:prSet>
      <dgm:spPr/>
      <dgm:t>
        <a:bodyPr/>
        <a:lstStyle/>
        <a:p>
          <a:endParaRPr lang="en-GB"/>
        </a:p>
      </dgm:t>
    </dgm:pt>
    <dgm:pt modelId="{F951335C-527B-4FE7-AE14-DE3332A724D4}" type="pres">
      <dgm:prSet presAssocID="{0BC3D578-F6ED-4EAB-8B82-E0DB371EDDB7}" presName="Name13" presStyleLbl="parChTrans1D2" presStyleIdx="7" presStyleCnt="22"/>
      <dgm:spPr/>
      <dgm:t>
        <a:bodyPr/>
        <a:lstStyle/>
        <a:p>
          <a:endParaRPr lang="en-GB"/>
        </a:p>
      </dgm:t>
    </dgm:pt>
    <dgm:pt modelId="{A41651AD-DA9C-4B11-90DD-4A2139467A34}" type="pres">
      <dgm:prSet presAssocID="{8E69F01E-FAD6-404A-9392-0E5F53193FC7}" presName="childText" presStyleLbl="bgAcc1" presStyleIdx="7" presStyleCnt="22">
        <dgm:presLayoutVars>
          <dgm:bulletEnabled val="1"/>
        </dgm:presLayoutVars>
      </dgm:prSet>
      <dgm:spPr/>
      <dgm:t>
        <a:bodyPr/>
        <a:lstStyle/>
        <a:p>
          <a:endParaRPr lang="en-GB"/>
        </a:p>
      </dgm:t>
    </dgm:pt>
    <dgm:pt modelId="{98D1F79A-7A70-4BE5-893D-0C6DC91CDBA9}" type="pres">
      <dgm:prSet presAssocID="{19793529-3182-4385-920A-174868CF7A65}" presName="root" presStyleCnt="0"/>
      <dgm:spPr/>
    </dgm:pt>
    <dgm:pt modelId="{58779ABA-4C50-4102-A4BB-C63678BDA506}" type="pres">
      <dgm:prSet presAssocID="{19793529-3182-4385-920A-174868CF7A65}" presName="rootComposite" presStyleCnt="0"/>
      <dgm:spPr/>
    </dgm:pt>
    <dgm:pt modelId="{4F7F7421-ADB6-49E7-91F8-543975D47D91}" type="pres">
      <dgm:prSet presAssocID="{19793529-3182-4385-920A-174868CF7A65}" presName="rootText" presStyleLbl="node1" presStyleIdx="2" presStyleCnt="6"/>
      <dgm:spPr/>
      <dgm:t>
        <a:bodyPr/>
        <a:lstStyle/>
        <a:p>
          <a:endParaRPr lang="en-GB"/>
        </a:p>
      </dgm:t>
    </dgm:pt>
    <dgm:pt modelId="{0EA76C58-0F3A-4AE2-BE2B-59E4CE8BC111}" type="pres">
      <dgm:prSet presAssocID="{19793529-3182-4385-920A-174868CF7A65}" presName="rootConnector" presStyleLbl="node1" presStyleIdx="2" presStyleCnt="6"/>
      <dgm:spPr/>
      <dgm:t>
        <a:bodyPr/>
        <a:lstStyle/>
        <a:p>
          <a:endParaRPr lang="en-GB"/>
        </a:p>
      </dgm:t>
    </dgm:pt>
    <dgm:pt modelId="{D90D5C5C-4183-40C2-B9AE-AF1E8DAC2486}" type="pres">
      <dgm:prSet presAssocID="{19793529-3182-4385-920A-174868CF7A65}" presName="childShape" presStyleCnt="0"/>
      <dgm:spPr/>
    </dgm:pt>
    <dgm:pt modelId="{629CF6FD-A5AA-40CE-87FE-50EC11C5A2E1}" type="pres">
      <dgm:prSet presAssocID="{6DC66F37-C050-4A05-A462-1F0A10677391}" presName="Name13" presStyleLbl="parChTrans1D2" presStyleIdx="8" presStyleCnt="22"/>
      <dgm:spPr/>
      <dgm:t>
        <a:bodyPr/>
        <a:lstStyle/>
        <a:p>
          <a:endParaRPr lang="en-GB"/>
        </a:p>
      </dgm:t>
    </dgm:pt>
    <dgm:pt modelId="{5BD5B0CA-344C-41D5-ADCE-BDD764A3C91C}" type="pres">
      <dgm:prSet presAssocID="{8003A113-3552-4EF8-AF59-23C641D423F2}" presName="childText" presStyleLbl="bgAcc1" presStyleIdx="8" presStyleCnt="22">
        <dgm:presLayoutVars>
          <dgm:bulletEnabled val="1"/>
        </dgm:presLayoutVars>
      </dgm:prSet>
      <dgm:spPr/>
      <dgm:t>
        <a:bodyPr/>
        <a:lstStyle/>
        <a:p>
          <a:endParaRPr lang="en-GB"/>
        </a:p>
      </dgm:t>
    </dgm:pt>
    <dgm:pt modelId="{C82322CA-74B7-46C9-9E0C-CE3B9040BB60}" type="pres">
      <dgm:prSet presAssocID="{EEDF4DFF-EB8E-4785-8721-DE5FC35B5568}" presName="Name13" presStyleLbl="parChTrans1D2" presStyleIdx="9" presStyleCnt="22"/>
      <dgm:spPr/>
      <dgm:t>
        <a:bodyPr/>
        <a:lstStyle/>
        <a:p>
          <a:endParaRPr lang="en-GB"/>
        </a:p>
      </dgm:t>
    </dgm:pt>
    <dgm:pt modelId="{B43F53D4-9AFF-4235-9DCF-0C835C8BECA2}" type="pres">
      <dgm:prSet presAssocID="{EDA8BA34-980E-4E02-A012-F9ABF3AB6E99}" presName="childText" presStyleLbl="bgAcc1" presStyleIdx="9" presStyleCnt="22">
        <dgm:presLayoutVars>
          <dgm:bulletEnabled val="1"/>
        </dgm:presLayoutVars>
      </dgm:prSet>
      <dgm:spPr/>
      <dgm:t>
        <a:bodyPr/>
        <a:lstStyle/>
        <a:p>
          <a:endParaRPr lang="en-GB"/>
        </a:p>
      </dgm:t>
    </dgm:pt>
    <dgm:pt modelId="{30FDBF02-BFCD-493D-8BF7-FF5DB450615B}" type="pres">
      <dgm:prSet presAssocID="{3A40F270-BCF9-4BF3-A251-757EAD7816DA}" presName="root" presStyleCnt="0"/>
      <dgm:spPr/>
    </dgm:pt>
    <dgm:pt modelId="{B10129E9-3DB0-4830-AA04-2C8910E1DADF}" type="pres">
      <dgm:prSet presAssocID="{3A40F270-BCF9-4BF3-A251-757EAD7816DA}" presName="rootComposite" presStyleCnt="0"/>
      <dgm:spPr/>
    </dgm:pt>
    <dgm:pt modelId="{BE354F17-57B8-4247-A6F1-79CC7B30309E}" type="pres">
      <dgm:prSet presAssocID="{3A40F270-BCF9-4BF3-A251-757EAD7816DA}" presName="rootText" presStyleLbl="node1" presStyleIdx="3" presStyleCnt="6"/>
      <dgm:spPr/>
      <dgm:t>
        <a:bodyPr/>
        <a:lstStyle/>
        <a:p>
          <a:endParaRPr lang="en-GB"/>
        </a:p>
      </dgm:t>
    </dgm:pt>
    <dgm:pt modelId="{283CABD6-16CC-4587-9EAE-1BE7B421EDDC}" type="pres">
      <dgm:prSet presAssocID="{3A40F270-BCF9-4BF3-A251-757EAD7816DA}" presName="rootConnector" presStyleLbl="node1" presStyleIdx="3" presStyleCnt="6"/>
      <dgm:spPr/>
      <dgm:t>
        <a:bodyPr/>
        <a:lstStyle/>
        <a:p>
          <a:endParaRPr lang="en-GB"/>
        </a:p>
      </dgm:t>
    </dgm:pt>
    <dgm:pt modelId="{04CFAA59-079C-44EB-99E9-1E008ABF7A54}" type="pres">
      <dgm:prSet presAssocID="{3A40F270-BCF9-4BF3-A251-757EAD7816DA}" presName="childShape" presStyleCnt="0"/>
      <dgm:spPr/>
    </dgm:pt>
    <dgm:pt modelId="{E4C2A847-FCFD-4BCB-826F-F3BFA5999B32}" type="pres">
      <dgm:prSet presAssocID="{4BC8AE06-D1A4-40FF-AF35-50BA470057FB}" presName="Name13" presStyleLbl="parChTrans1D2" presStyleIdx="10" presStyleCnt="22"/>
      <dgm:spPr/>
      <dgm:t>
        <a:bodyPr/>
        <a:lstStyle/>
        <a:p>
          <a:endParaRPr lang="en-GB"/>
        </a:p>
      </dgm:t>
    </dgm:pt>
    <dgm:pt modelId="{1D561C73-6BED-4787-97EE-750355CED033}" type="pres">
      <dgm:prSet presAssocID="{5500DB60-8A04-42BC-B961-2700A5ABCE13}" presName="childText" presStyleLbl="bgAcc1" presStyleIdx="10" presStyleCnt="22">
        <dgm:presLayoutVars>
          <dgm:bulletEnabled val="1"/>
        </dgm:presLayoutVars>
      </dgm:prSet>
      <dgm:spPr/>
      <dgm:t>
        <a:bodyPr/>
        <a:lstStyle/>
        <a:p>
          <a:endParaRPr lang="en-GB"/>
        </a:p>
      </dgm:t>
    </dgm:pt>
    <dgm:pt modelId="{261533A4-283F-4744-8F5C-A1FCE5B4A675}" type="pres">
      <dgm:prSet presAssocID="{8053980A-EA3B-4E63-A806-2CD714CACF6F}" presName="Name13" presStyleLbl="parChTrans1D2" presStyleIdx="11" presStyleCnt="22"/>
      <dgm:spPr/>
      <dgm:t>
        <a:bodyPr/>
        <a:lstStyle/>
        <a:p>
          <a:endParaRPr lang="en-GB"/>
        </a:p>
      </dgm:t>
    </dgm:pt>
    <dgm:pt modelId="{C57442FC-71C3-4C48-9C42-CFBC61C70FEF}" type="pres">
      <dgm:prSet presAssocID="{6913E271-0DA5-4BF5-8E0E-1A92BCC8D707}" presName="childText" presStyleLbl="bgAcc1" presStyleIdx="11" presStyleCnt="22">
        <dgm:presLayoutVars>
          <dgm:bulletEnabled val="1"/>
        </dgm:presLayoutVars>
      </dgm:prSet>
      <dgm:spPr/>
      <dgm:t>
        <a:bodyPr/>
        <a:lstStyle/>
        <a:p>
          <a:endParaRPr lang="en-GB"/>
        </a:p>
      </dgm:t>
    </dgm:pt>
    <dgm:pt modelId="{769ECEC3-C846-42AA-9A28-BA02E3698CED}" type="pres">
      <dgm:prSet presAssocID="{1B4F0536-4905-41D9-B635-39EFEC3D4272}" presName="Name13" presStyleLbl="parChTrans1D2" presStyleIdx="12" presStyleCnt="22"/>
      <dgm:spPr/>
      <dgm:t>
        <a:bodyPr/>
        <a:lstStyle/>
        <a:p>
          <a:endParaRPr lang="en-GB"/>
        </a:p>
      </dgm:t>
    </dgm:pt>
    <dgm:pt modelId="{3A8EB1BE-3F42-487E-9BBE-0774F3874852}" type="pres">
      <dgm:prSet presAssocID="{ED795B56-6A84-4ECA-8CC3-B8CD8D770D8E}" presName="childText" presStyleLbl="bgAcc1" presStyleIdx="12" presStyleCnt="22">
        <dgm:presLayoutVars>
          <dgm:bulletEnabled val="1"/>
        </dgm:presLayoutVars>
      </dgm:prSet>
      <dgm:spPr/>
      <dgm:t>
        <a:bodyPr/>
        <a:lstStyle/>
        <a:p>
          <a:endParaRPr lang="en-GB"/>
        </a:p>
      </dgm:t>
    </dgm:pt>
    <dgm:pt modelId="{AC952B06-A0E8-493D-B2BD-505A72AF97EC}" type="pres">
      <dgm:prSet presAssocID="{91E4D492-2E38-4016-8F41-0B09CA1C7136}" presName="Name13" presStyleLbl="parChTrans1D2" presStyleIdx="13" presStyleCnt="22"/>
      <dgm:spPr/>
      <dgm:t>
        <a:bodyPr/>
        <a:lstStyle/>
        <a:p>
          <a:endParaRPr lang="en-GB"/>
        </a:p>
      </dgm:t>
    </dgm:pt>
    <dgm:pt modelId="{FB1709F5-01C4-48B8-99EA-504BDE28C0FF}" type="pres">
      <dgm:prSet presAssocID="{EA7E0A3E-66F0-49D9-B74A-7F7A8DBD8348}" presName="childText" presStyleLbl="bgAcc1" presStyleIdx="13" presStyleCnt="22">
        <dgm:presLayoutVars>
          <dgm:bulletEnabled val="1"/>
        </dgm:presLayoutVars>
      </dgm:prSet>
      <dgm:spPr/>
      <dgm:t>
        <a:bodyPr/>
        <a:lstStyle/>
        <a:p>
          <a:endParaRPr lang="en-GB"/>
        </a:p>
      </dgm:t>
    </dgm:pt>
    <dgm:pt modelId="{9867E3A2-141E-45BA-97DE-2B233AC744B4}" type="pres">
      <dgm:prSet presAssocID="{7E94CE29-2F97-4786-88FD-7161C435EA64}" presName="root" presStyleCnt="0"/>
      <dgm:spPr/>
    </dgm:pt>
    <dgm:pt modelId="{E83D0A72-6105-4D2C-BB23-E5127C3E7F44}" type="pres">
      <dgm:prSet presAssocID="{7E94CE29-2F97-4786-88FD-7161C435EA64}" presName="rootComposite" presStyleCnt="0"/>
      <dgm:spPr/>
    </dgm:pt>
    <dgm:pt modelId="{01664047-89BF-4C6A-9777-571B88A56630}" type="pres">
      <dgm:prSet presAssocID="{7E94CE29-2F97-4786-88FD-7161C435EA64}" presName="rootText" presStyleLbl="node1" presStyleIdx="4" presStyleCnt="6"/>
      <dgm:spPr/>
      <dgm:t>
        <a:bodyPr/>
        <a:lstStyle/>
        <a:p>
          <a:endParaRPr lang="en-GB"/>
        </a:p>
      </dgm:t>
    </dgm:pt>
    <dgm:pt modelId="{15186F8E-BACD-4E79-8BA8-E87D8AA8DFAF}" type="pres">
      <dgm:prSet presAssocID="{7E94CE29-2F97-4786-88FD-7161C435EA64}" presName="rootConnector" presStyleLbl="node1" presStyleIdx="4" presStyleCnt="6"/>
      <dgm:spPr/>
      <dgm:t>
        <a:bodyPr/>
        <a:lstStyle/>
        <a:p>
          <a:endParaRPr lang="en-GB"/>
        </a:p>
      </dgm:t>
    </dgm:pt>
    <dgm:pt modelId="{2021924A-02E8-41DB-BDDB-51B26B3C334C}" type="pres">
      <dgm:prSet presAssocID="{7E94CE29-2F97-4786-88FD-7161C435EA64}" presName="childShape" presStyleCnt="0"/>
      <dgm:spPr/>
    </dgm:pt>
    <dgm:pt modelId="{BFF14E34-2617-49C0-A9FC-EB0F0F1820A9}" type="pres">
      <dgm:prSet presAssocID="{E73B43BC-F36C-482B-95FC-0AFF67DC1B6D}" presName="Name13" presStyleLbl="parChTrans1D2" presStyleIdx="14" presStyleCnt="22"/>
      <dgm:spPr/>
      <dgm:t>
        <a:bodyPr/>
        <a:lstStyle/>
        <a:p>
          <a:endParaRPr lang="en-GB"/>
        </a:p>
      </dgm:t>
    </dgm:pt>
    <dgm:pt modelId="{B1B48B07-EBEF-4B78-8449-4F0EF6E06FA1}" type="pres">
      <dgm:prSet presAssocID="{4D8BFBC9-9867-4746-871B-34E83C6A527D}" presName="childText" presStyleLbl="bgAcc1" presStyleIdx="14" presStyleCnt="22">
        <dgm:presLayoutVars>
          <dgm:bulletEnabled val="1"/>
        </dgm:presLayoutVars>
      </dgm:prSet>
      <dgm:spPr/>
      <dgm:t>
        <a:bodyPr/>
        <a:lstStyle/>
        <a:p>
          <a:endParaRPr lang="en-GB"/>
        </a:p>
      </dgm:t>
    </dgm:pt>
    <dgm:pt modelId="{7A465DEA-FAAA-46D3-8906-62DAD765A513}" type="pres">
      <dgm:prSet presAssocID="{1812C793-0752-46EA-A156-D67B7F83D202}" presName="Name13" presStyleLbl="parChTrans1D2" presStyleIdx="15" presStyleCnt="22"/>
      <dgm:spPr/>
      <dgm:t>
        <a:bodyPr/>
        <a:lstStyle/>
        <a:p>
          <a:endParaRPr lang="en-GB"/>
        </a:p>
      </dgm:t>
    </dgm:pt>
    <dgm:pt modelId="{52085248-E0B0-4F62-923B-E3854F82BBE5}" type="pres">
      <dgm:prSet presAssocID="{9E454D35-0739-453B-8297-A38C07152891}" presName="childText" presStyleLbl="bgAcc1" presStyleIdx="15" presStyleCnt="22">
        <dgm:presLayoutVars>
          <dgm:bulletEnabled val="1"/>
        </dgm:presLayoutVars>
      </dgm:prSet>
      <dgm:spPr/>
      <dgm:t>
        <a:bodyPr/>
        <a:lstStyle/>
        <a:p>
          <a:endParaRPr lang="en-GB"/>
        </a:p>
      </dgm:t>
    </dgm:pt>
    <dgm:pt modelId="{528EA43D-253A-454E-A596-A0725D4A7E18}" type="pres">
      <dgm:prSet presAssocID="{7922DED2-4BF7-47CF-A464-DB40B3810D2E}" presName="Name13" presStyleLbl="parChTrans1D2" presStyleIdx="16" presStyleCnt="22"/>
      <dgm:spPr/>
      <dgm:t>
        <a:bodyPr/>
        <a:lstStyle/>
        <a:p>
          <a:endParaRPr lang="en-GB"/>
        </a:p>
      </dgm:t>
    </dgm:pt>
    <dgm:pt modelId="{D152E97B-E9C8-4546-B8F6-59BEF815E0D5}" type="pres">
      <dgm:prSet presAssocID="{F472E648-D0C6-4E20-B240-460BCF331A88}" presName="childText" presStyleLbl="bgAcc1" presStyleIdx="16" presStyleCnt="22">
        <dgm:presLayoutVars>
          <dgm:bulletEnabled val="1"/>
        </dgm:presLayoutVars>
      </dgm:prSet>
      <dgm:spPr/>
      <dgm:t>
        <a:bodyPr/>
        <a:lstStyle/>
        <a:p>
          <a:endParaRPr lang="en-GB"/>
        </a:p>
      </dgm:t>
    </dgm:pt>
    <dgm:pt modelId="{B13F02BA-B530-414B-91A4-F2A3869644DB}" type="pres">
      <dgm:prSet presAssocID="{42309674-110C-4052-9F74-805D3D08C853}" presName="Name13" presStyleLbl="parChTrans1D2" presStyleIdx="17" presStyleCnt="22"/>
      <dgm:spPr/>
    </dgm:pt>
    <dgm:pt modelId="{6F5809BA-224B-4061-A622-1943E7116BA0}" type="pres">
      <dgm:prSet presAssocID="{37B53C53-0682-4CB0-A04C-57E882C0BA9F}" presName="childText" presStyleLbl="bgAcc1" presStyleIdx="17" presStyleCnt="22">
        <dgm:presLayoutVars>
          <dgm:bulletEnabled val="1"/>
        </dgm:presLayoutVars>
      </dgm:prSet>
      <dgm:spPr/>
    </dgm:pt>
    <dgm:pt modelId="{99FC964A-15B1-4375-B1C4-490165E93118}" type="pres">
      <dgm:prSet presAssocID="{774B7B91-849B-4DAB-9A98-C9650BDE5F21}" presName="root" presStyleCnt="0"/>
      <dgm:spPr/>
    </dgm:pt>
    <dgm:pt modelId="{EA37DED9-BF35-43F7-ADAC-C088F6F417F4}" type="pres">
      <dgm:prSet presAssocID="{774B7B91-849B-4DAB-9A98-C9650BDE5F21}" presName="rootComposite" presStyleCnt="0"/>
      <dgm:spPr/>
    </dgm:pt>
    <dgm:pt modelId="{BC2B255C-909B-4757-9FCB-EB5A32982B22}" type="pres">
      <dgm:prSet presAssocID="{774B7B91-849B-4DAB-9A98-C9650BDE5F21}" presName="rootText" presStyleLbl="node1" presStyleIdx="5" presStyleCnt="6"/>
      <dgm:spPr/>
      <dgm:t>
        <a:bodyPr/>
        <a:lstStyle/>
        <a:p>
          <a:endParaRPr lang="en-GB"/>
        </a:p>
      </dgm:t>
    </dgm:pt>
    <dgm:pt modelId="{AFC15040-5F49-4FD4-8D21-AFCA980EB407}" type="pres">
      <dgm:prSet presAssocID="{774B7B91-849B-4DAB-9A98-C9650BDE5F21}" presName="rootConnector" presStyleLbl="node1" presStyleIdx="5" presStyleCnt="6"/>
      <dgm:spPr/>
      <dgm:t>
        <a:bodyPr/>
        <a:lstStyle/>
        <a:p>
          <a:endParaRPr lang="en-GB"/>
        </a:p>
      </dgm:t>
    </dgm:pt>
    <dgm:pt modelId="{A5BC3267-3859-4B04-B16A-AA0702BB403F}" type="pres">
      <dgm:prSet presAssocID="{774B7B91-849B-4DAB-9A98-C9650BDE5F21}" presName="childShape" presStyleCnt="0"/>
      <dgm:spPr/>
    </dgm:pt>
    <dgm:pt modelId="{23081E30-2E76-491C-B243-B13E0CF681C2}" type="pres">
      <dgm:prSet presAssocID="{F81FFD27-7F8D-4CD6-BA95-86EF55DFEB4A}" presName="Name13" presStyleLbl="parChTrans1D2" presStyleIdx="18" presStyleCnt="22"/>
      <dgm:spPr/>
      <dgm:t>
        <a:bodyPr/>
        <a:lstStyle/>
        <a:p>
          <a:endParaRPr lang="en-GB"/>
        </a:p>
      </dgm:t>
    </dgm:pt>
    <dgm:pt modelId="{E3B2ED76-2F25-40D0-815B-586911B0C295}" type="pres">
      <dgm:prSet presAssocID="{46801CDD-B260-47B4-89D8-5328C0FF7289}" presName="childText" presStyleLbl="bgAcc1" presStyleIdx="18" presStyleCnt="22">
        <dgm:presLayoutVars>
          <dgm:bulletEnabled val="1"/>
        </dgm:presLayoutVars>
      </dgm:prSet>
      <dgm:spPr/>
      <dgm:t>
        <a:bodyPr/>
        <a:lstStyle/>
        <a:p>
          <a:endParaRPr lang="en-GB"/>
        </a:p>
      </dgm:t>
    </dgm:pt>
    <dgm:pt modelId="{17B9C454-ADDE-47C3-A2DC-B08F7A2461E2}" type="pres">
      <dgm:prSet presAssocID="{71EB5AE7-E526-4BA3-B4FE-1011F010944A}" presName="Name13" presStyleLbl="parChTrans1D2" presStyleIdx="19" presStyleCnt="22"/>
      <dgm:spPr/>
      <dgm:t>
        <a:bodyPr/>
        <a:lstStyle/>
        <a:p>
          <a:endParaRPr lang="en-GB"/>
        </a:p>
      </dgm:t>
    </dgm:pt>
    <dgm:pt modelId="{12FB288E-21A9-48ED-8F85-D7167FF425C4}" type="pres">
      <dgm:prSet presAssocID="{80F666C7-F021-444D-9E65-1C8B6D39918C}" presName="childText" presStyleLbl="bgAcc1" presStyleIdx="19" presStyleCnt="22">
        <dgm:presLayoutVars>
          <dgm:bulletEnabled val="1"/>
        </dgm:presLayoutVars>
      </dgm:prSet>
      <dgm:spPr/>
      <dgm:t>
        <a:bodyPr/>
        <a:lstStyle/>
        <a:p>
          <a:endParaRPr lang="en-GB"/>
        </a:p>
      </dgm:t>
    </dgm:pt>
    <dgm:pt modelId="{C1AC342C-B34A-4264-A07E-D99DF11B5171}" type="pres">
      <dgm:prSet presAssocID="{8DA297FA-1C1A-4639-9EFD-ADEE7B252A56}" presName="Name13" presStyleLbl="parChTrans1D2" presStyleIdx="20" presStyleCnt="22"/>
      <dgm:spPr/>
      <dgm:t>
        <a:bodyPr/>
        <a:lstStyle/>
        <a:p>
          <a:endParaRPr lang="en-GB"/>
        </a:p>
      </dgm:t>
    </dgm:pt>
    <dgm:pt modelId="{30014E25-70A1-41AD-A196-007F2B12A64B}" type="pres">
      <dgm:prSet presAssocID="{BD545A27-3BC6-4C85-A1A7-0CFE32D991B8}" presName="childText" presStyleLbl="bgAcc1" presStyleIdx="20" presStyleCnt="22">
        <dgm:presLayoutVars>
          <dgm:bulletEnabled val="1"/>
        </dgm:presLayoutVars>
      </dgm:prSet>
      <dgm:spPr/>
      <dgm:t>
        <a:bodyPr/>
        <a:lstStyle/>
        <a:p>
          <a:endParaRPr lang="en-GB"/>
        </a:p>
      </dgm:t>
    </dgm:pt>
    <dgm:pt modelId="{D27B5C6E-897F-4A08-B264-F680689F4DC1}" type="pres">
      <dgm:prSet presAssocID="{49DFF8DD-A614-4D21-89CB-9109DD3AA497}" presName="Name13" presStyleLbl="parChTrans1D2" presStyleIdx="21" presStyleCnt="22"/>
      <dgm:spPr/>
      <dgm:t>
        <a:bodyPr/>
        <a:lstStyle/>
        <a:p>
          <a:endParaRPr lang="en-GB"/>
        </a:p>
      </dgm:t>
    </dgm:pt>
    <dgm:pt modelId="{705BD2ED-EC75-4E8C-A0EB-16E902BAE4DC}" type="pres">
      <dgm:prSet presAssocID="{8DA14DCC-7B4E-47A6-86D5-31911443AB06}" presName="childText" presStyleLbl="bgAcc1" presStyleIdx="21" presStyleCnt="22">
        <dgm:presLayoutVars>
          <dgm:bulletEnabled val="1"/>
        </dgm:presLayoutVars>
      </dgm:prSet>
      <dgm:spPr/>
      <dgm:t>
        <a:bodyPr/>
        <a:lstStyle/>
        <a:p>
          <a:endParaRPr lang="en-GB"/>
        </a:p>
      </dgm:t>
    </dgm:pt>
  </dgm:ptLst>
  <dgm:cxnLst>
    <dgm:cxn modelId="{E94B01F2-BC84-41BF-99D6-541C0D4E9E45}" type="presOf" srcId="{8DA14DCC-7B4E-47A6-86D5-31911443AB06}" destId="{705BD2ED-EC75-4E8C-A0EB-16E902BAE4DC}" srcOrd="0" destOrd="0" presId="urn:microsoft.com/office/officeart/2005/8/layout/hierarchy3"/>
    <dgm:cxn modelId="{16C9D65F-38C1-43A1-8129-B72A08B35902}" type="presOf" srcId="{774B7B91-849B-4DAB-9A98-C9650BDE5F21}" destId="{BC2B255C-909B-4757-9FCB-EB5A32982B22}" srcOrd="0" destOrd="0" presId="urn:microsoft.com/office/officeart/2005/8/layout/hierarchy3"/>
    <dgm:cxn modelId="{AB733039-FE8A-45C7-AC65-B1FDE478BD0B}" type="presOf" srcId="{19793529-3182-4385-920A-174868CF7A65}" destId="{0EA76C58-0F3A-4AE2-BE2B-59E4CE8BC111}" srcOrd="1" destOrd="0" presId="urn:microsoft.com/office/officeart/2005/8/layout/hierarchy3"/>
    <dgm:cxn modelId="{F70A7A6B-1C1A-4F4D-8541-A2FE47D3526A}" srcId="{3A40F270-BCF9-4BF3-A251-757EAD7816DA}" destId="{EA7E0A3E-66F0-49D9-B74A-7F7A8DBD8348}" srcOrd="3" destOrd="0" parTransId="{91E4D492-2E38-4016-8F41-0B09CA1C7136}" sibTransId="{1A968B0C-1DE7-4D47-955B-ED32219E1678}"/>
    <dgm:cxn modelId="{D9FF1583-012C-4413-989E-61B9BA84368B}" srcId="{E172C907-CAD4-47F8-BE28-218E4F1FA512}" destId="{B93D5D89-EA7D-44E4-B951-65197E35FBE9}" srcOrd="1" destOrd="0" parTransId="{28B6BE0D-EE71-4E78-BA33-E429147F0130}" sibTransId="{056FA03E-48AC-49E5-B8B4-82AC391B85EF}"/>
    <dgm:cxn modelId="{C77E1B60-5063-4F37-8837-DA5367035F73}" type="presOf" srcId="{13EC1D33-2E6C-4793-B8CD-E7AD3AB77913}" destId="{5D1585CD-6418-4339-A11F-2584767B5DBC}" srcOrd="0" destOrd="0" presId="urn:microsoft.com/office/officeart/2005/8/layout/hierarchy3"/>
    <dgm:cxn modelId="{094CB3F4-3DC4-4D67-8884-2DE46145C2EE}" srcId="{774B7B91-849B-4DAB-9A98-C9650BDE5F21}" destId="{8DA14DCC-7B4E-47A6-86D5-31911443AB06}" srcOrd="3" destOrd="0" parTransId="{49DFF8DD-A614-4D21-89CB-9109DD3AA497}" sibTransId="{A9CE9F80-D91A-4BD3-868F-3F0823EB60DF}"/>
    <dgm:cxn modelId="{B7AA43F9-FF98-432F-AAEF-E662E6B5B3C4}" srcId="{7E94CE29-2F97-4786-88FD-7161C435EA64}" destId="{37B53C53-0682-4CB0-A04C-57E882C0BA9F}" srcOrd="3" destOrd="0" parTransId="{42309674-110C-4052-9F74-805D3D08C853}" sibTransId="{50FA1C44-3A46-4D25-A769-CB3D910005C3}"/>
    <dgm:cxn modelId="{6C5DDB13-EFEB-4F84-BD58-A64F6BBAAA38}" srcId="{774B7B91-849B-4DAB-9A98-C9650BDE5F21}" destId="{46801CDD-B260-47B4-89D8-5328C0FF7289}" srcOrd="0" destOrd="0" parTransId="{F81FFD27-7F8D-4CD6-BA95-86EF55DFEB4A}" sibTransId="{CFBB09EA-3F43-4F06-BA3D-BD3427B4E90A}"/>
    <dgm:cxn modelId="{F262FC50-BC26-4D07-B35B-45501949F60E}" type="presOf" srcId="{8E69F01E-FAD6-404A-9392-0E5F53193FC7}" destId="{A41651AD-DA9C-4B11-90DD-4A2139467A34}" srcOrd="0" destOrd="0" presId="urn:microsoft.com/office/officeart/2005/8/layout/hierarchy3"/>
    <dgm:cxn modelId="{DA832D76-FB3C-4F84-97F8-91596DD8512E}" type="presOf" srcId="{B0F48A8B-3795-4234-A6CC-53DBA7648C0E}" destId="{49F1D533-79BA-4AB8-8C39-306444C09854}" srcOrd="0" destOrd="0" presId="urn:microsoft.com/office/officeart/2005/8/layout/hierarchy3"/>
    <dgm:cxn modelId="{3FD59C45-1A3F-430E-AE54-12D8F7C33E99}" srcId="{19793529-3182-4385-920A-174868CF7A65}" destId="{8003A113-3552-4EF8-AF59-23C641D423F2}" srcOrd="0" destOrd="0" parTransId="{6DC66F37-C050-4A05-A462-1F0A10677391}" sibTransId="{2DE6A61A-03F7-463C-AF8C-00036B8A4E89}"/>
    <dgm:cxn modelId="{31F3E285-4A02-4A59-B607-6390FAA51B08}" type="presOf" srcId="{E172C907-CAD4-47F8-BE28-218E4F1FA512}" destId="{72849AD2-D4F8-44EA-BC5D-1E24FA991AC8}" srcOrd="0" destOrd="0" presId="urn:microsoft.com/office/officeart/2005/8/layout/hierarchy3"/>
    <dgm:cxn modelId="{7B212A10-BE48-4E71-A7DA-1C812EA64FB3}" srcId="{7E94CE29-2F97-4786-88FD-7161C435EA64}" destId="{F472E648-D0C6-4E20-B240-460BCF331A88}" srcOrd="2" destOrd="0" parTransId="{7922DED2-4BF7-47CF-A464-DB40B3810D2E}" sibTransId="{DD818B50-DD1E-45E2-BF47-F588A6B99CBA}"/>
    <dgm:cxn modelId="{72BD93FA-533C-460A-8206-2B6A93884966}" srcId="{E172C907-CAD4-47F8-BE28-218E4F1FA512}" destId="{7E94CE29-2F97-4786-88FD-7161C435EA64}" srcOrd="4" destOrd="0" parTransId="{2649F199-BE8F-4007-9BD2-5C1085E97154}" sibTransId="{D8066283-EE7D-4B3E-8532-91FAC3F9EFCE}"/>
    <dgm:cxn modelId="{509B4E81-114D-460F-BA27-9FEA5332B8CC}" srcId="{E172C907-CAD4-47F8-BE28-218E4F1FA512}" destId="{3A40F270-BCF9-4BF3-A251-757EAD7816DA}" srcOrd="3" destOrd="0" parTransId="{AF5E55D1-240B-4979-84BA-07ED3FD79481}" sibTransId="{EB33ED71-38E9-4B2B-B554-261C6F692A01}"/>
    <dgm:cxn modelId="{EF260572-7D0B-4015-B049-FCCD5F2B45BC}" srcId="{B93D5D89-EA7D-44E4-B951-65197E35FBE9}" destId="{8E69F01E-FAD6-404A-9392-0E5F53193FC7}" srcOrd="3" destOrd="0" parTransId="{0BC3D578-F6ED-4EAB-8B82-E0DB371EDDB7}" sibTransId="{5AD1D45A-C41A-45ED-9E98-AC5DB98CABA6}"/>
    <dgm:cxn modelId="{EAD5B66C-1DDB-4160-A34E-42F484778A7B}" type="presOf" srcId="{B93D5D89-EA7D-44E4-B951-65197E35FBE9}" destId="{31C9ABC0-5B03-460D-8503-1DDA90BCE831}" srcOrd="1" destOrd="0" presId="urn:microsoft.com/office/officeart/2005/8/layout/hierarchy3"/>
    <dgm:cxn modelId="{72177B51-D792-4EAE-AF32-A28F9CB27F9B}" type="presOf" srcId="{7922DED2-4BF7-47CF-A464-DB40B3810D2E}" destId="{528EA43D-253A-454E-A596-A0725D4A7E18}" srcOrd="0" destOrd="0" presId="urn:microsoft.com/office/officeart/2005/8/layout/hierarchy3"/>
    <dgm:cxn modelId="{A5AFC018-9ABD-445E-9979-ABDC406A3BE1}" type="presOf" srcId="{81572480-D0AB-4484-B1CB-0C28DCA418AC}" destId="{D1C51971-42FB-474F-9932-8F907FD6F366}" srcOrd="0" destOrd="0" presId="urn:microsoft.com/office/officeart/2005/8/layout/hierarchy3"/>
    <dgm:cxn modelId="{4BE3B8F0-D65C-4D70-B45F-2A2FEB0159C1}" type="presOf" srcId="{1F04A25D-26CE-4931-B6AE-CECA947684F3}" destId="{42B27523-EDB4-41BD-99AC-A1302EAFA445}" srcOrd="0" destOrd="0" presId="urn:microsoft.com/office/officeart/2005/8/layout/hierarchy3"/>
    <dgm:cxn modelId="{992BFAD7-62C9-4338-95CB-1200DD269729}" srcId="{19793529-3182-4385-920A-174868CF7A65}" destId="{EDA8BA34-980E-4E02-A012-F9ABF3AB6E99}" srcOrd="1" destOrd="0" parTransId="{EEDF4DFF-EB8E-4785-8721-DE5FC35B5568}" sibTransId="{70C55883-753B-4FDA-9237-240BFF639411}"/>
    <dgm:cxn modelId="{9D000050-2B17-4AFF-9224-0EBBF065C7DF}" type="presOf" srcId="{1812C793-0752-46EA-A156-D67B7F83D202}" destId="{7A465DEA-FAAA-46D3-8906-62DAD765A513}" srcOrd="0" destOrd="0" presId="urn:microsoft.com/office/officeart/2005/8/layout/hierarchy3"/>
    <dgm:cxn modelId="{A9082B18-8C9B-4BC0-B3B6-17F10346795F}" type="presOf" srcId="{37B53C53-0682-4CB0-A04C-57E882C0BA9F}" destId="{6F5809BA-224B-4061-A622-1943E7116BA0}" srcOrd="0" destOrd="0" presId="urn:microsoft.com/office/officeart/2005/8/layout/hierarchy3"/>
    <dgm:cxn modelId="{3819F104-590F-47B6-B70E-29BA1ACD7EE3}" type="presOf" srcId="{1B4F0536-4905-41D9-B635-39EFEC3D4272}" destId="{769ECEC3-C846-42AA-9A28-BA02E3698CED}" srcOrd="0" destOrd="0" presId="urn:microsoft.com/office/officeart/2005/8/layout/hierarchy3"/>
    <dgm:cxn modelId="{2A14600A-EC78-4DAD-8761-20BB9FC6C482}" type="presOf" srcId="{ED795B56-6A84-4ECA-8CC3-B8CD8D770D8E}" destId="{3A8EB1BE-3F42-487E-9BBE-0774F3874852}" srcOrd="0" destOrd="0" presId="urn:microsoft.com/office/officeart/2005/8/layout/hierarchy3"/>
    <dgm:cxn modelId="{8B722B0D-F091-4750-91B4-F065BA199DA1}" type="presOf" srcId="{F125CCB9-8B9D-4903-978B-00DFB1CA4A8B}" destId="{438EF40B-5D1B-4E66-B4A3-E86F9356ECF7}" srcOrd="0" destOrd="0" presId="urn:microsoft.com/office/officeart/2005/8/layout/hierarchy3"/>
    <dgm:cxn modelId="{E02BF6AF-FB2F-4AF4-A959-46E455244351}" type="presOf" srcId="{97572BB0-2F14-4793-86DF-BDF8E75ACE83}" destId="{EFBFA192-582C-47FE-80E5-F6AA1E506E50}" srcOrd="0" destOrd="0" presId="urn:microsoft.com/office/officeart/2005/8/layout/hierarchy3"/>
    <dgm:cxn modelId="{D3C6E1D4-F69F-4DC0-BC87-CC9687E601C7}" type="presOf" srcId="{9E454D35-0739-453B-8297-A38C07152891}" destId="{52085248-E0B0-4F62-923B-E3854F82BBE5}" srcOrd="0" destOrd="0" presId="urn:microsoft.com/office/officeart/2005/8/layout/hierarchy3"/>
    <dgm:cxn modelId="{6DCADD7F-CA5F-4EA3-8152-A60805825ACA}" type="presOf" srcId="{0BC3D578-F6ED-4EAB-8B82-E0DB371EDDB7}" destId="{F951335C-527B-4FE7-AE14-DE3332A724D4}" srcOrd="0" destOrd="0" presId="urn:microsoft.com/office/officeart/2005/8/layout/hierarchy3"/>
    <dgm:cxn modelId="{0CDF3D6F-8C47-4F3E-AEBC-661F74BE679B}" type="presOf" srcId="{EEDF4DFF-EB8E-4785-8721-DE5FC35B5568}" destId="{C82322CA-74B7-46C9-9E0C-CE3B9040BB60}" srcOrd="0" destOrd="0" presId="urn:microsoft.com/office/officeart/2005/8/layout/hierarchy3"/>
    <dgm:cxn modelId="{B18326E8-E5D0-48B9-916B-D44196164C02}" type="presOf" srcId="{46801CDD-B260-47B4-89D8-5328C0FF7289}" destId="{E3B2ED76-2F25-40D0-815B-586911B0C295}" srcOrd="0" destOrd="0" presId="urn:microsoft.com/office/officeart/2005/8/layout/hierarchy3"/>
    <dgm:cxn modelId="{FD433AE8-6FC2-45E8-85C7-E4EF624A6FD8}" type="presOf" srcId="{49DFF8DD-A614-4D21-89CB-9109DD3AA497}" destId="{D27B5C6E-897F-4A08-B264-F680689F4DC1}" srcOrd="0" destOrd="0" presId="urn:microsoft.com/office/officeart/2005/8/layout/hierarchy3"/>
    <dgm:cxn modelId="{51657114-2A07-4AB0-8FE0-32BD45908A7A}" type="presOf" srcId="{19793529-3182-4385-920A-174868CF7A65}" destId="{4F7F7421-ADB6-49E7-91F8-543975D47D91}" srcOrd="0" destOrd="0" presId="urn:microsoft.com/office/officeart/2005/8/layout/hierarchy3"/>
    <dgm:cxn modelId="{7450A82B-9CA1-4524-87C9-602D5DB6A395}" type="presOf" srcId="{97572BB0-2F14-4793-86DF-BDF8E75ACE83}" destId="{E2F260B6-0EF2-4685-88EC-AEE3B0B8A5E1}" srcOrd="1" destOrd="0" presId="urn:microsoft.com/office/officeart/2005/8/layout/hierarchy3"/>
    <dgm:cxn modelId="{D7EED943-D167-4FCE-9C01-589653ED3143}" type="presOf" srcId="{8DA297FA-1C1A-4639-9EFD-ADEE7B252A56}" destId="{C1AC342C-B34A-4264-A07E-D99DF11B5171}" srcOrd="0" destOrd="0" presId="urn:microsoft.com/office/officeart/2005/8/layout/hierarchy3"/>
    <dgm:cxn modelId="{8042B403-1DEE-41E8-81FD-24056F211262}" type="presOf" srcId="{774B7B91-849B-4DAB-9A98-C9650BDE5F21}" destId="{AFC15040-5F49-4FD4-8D21-AFCA980EB407}" srcOrd="1" destOrd="0" presId="urn:microsoft.com/office/officeart/2005/8/layout/hierarchy3"/>
    <dgm:cxn modelId="{43290626-1033-4950-A574-35CAD1BCE4A2}" type="presOf" srcId="{42309674-110C-4052-9F74-805D3D08C853}" destId="{B13F02BA-B530-414B-91A4-F2A3869644DB}" srcOrd="0" destOrd="0" presId="urn:microsoft.com/office/officeart/2005/8/layout/hierarchy3"/>
    <dgm:cxn modelId="{9F7E94EA-B7CE-4FC4-BA88-00C5F11D2838}" type="presOf" srcId="{6913E271-0DA5-4BF5-8E0E-1A92BCC8D707}" destId="{C57442FC-71C3-4C48-9C42-CFBC61C70FEF}" srcOrd="0" destOrd="0" presId="urn:microsoft.com/office/officeart/2005/8/layout/hierarchy3"/>
    <dgm:cxn modelId="{B12B9F02-86DA-40B6-9F4C-FB95D8BB2801}" type="presOf" srcId="{EB623183-5FD8-4B4C-907E-A6EFD0E14125}" destId="{DD746FD1-FE5D-4A4C-A990-099A3C6043EE}" srcOrd="0" destOrd="0" presId="urn:microsoft.com/office/officeart/2005/8/layout/hierarchy3"/>
    <dgm:cxn modelId="{D98BFD2F-B4B4-40F9-9487-7F1945F67C7A}" srcId="{B93D5D89-EA7D-44E4-B951-65197E35FBE9}" destId="{81572480-D0AB-4484-B1CB-0C28DCA418AC}" srcOrd="1" destOrd="0" parTransId="{6473193C-18F8-462B-AB47-31AEE2552B46}" sibTransId="{4DC6B01B-1A8E-405C-99EA-11651C4DF62D}"/>
    <dgm:cxn modelId="{A9A018C6-462B-4C69-83CE-CD54A9963253}" type="presOf" srcId="{4BC8AE06-D1A4-40FF-AF35-50BA470057FB}" destId="{E4C2A847-FCFD-4BCB-826F-F3BFA5999B32}" srcOrd="0" destOrd="0" presId="urn:microsoft.com/office/officeart/2005/8/layout/hierarchy3"/>
    <dgm:cxn modelId="{A296BD53-0749-4D8B-B67E-80BBC3762DC4}" srcId="{97572BB0-2F14-4793-86DF-BDF8E75ACE83}" destId="{AD885908-FE47-4FB4-8C4F-E70C5E952F43}" srcOrd="0" destOrd="0" parTransId="{B0F48A8B-3795-4234-A6CC-53DBA7648C0E}" sibTransId="{DF3B7BD6-549C-48DE-847B-95C844419DAA}"/>
    <dgm:cxn modelId="{849377D7-CD26-431A-B72C-086B809D7E0A}" type="presOf" srcId="{3A40F270-BCF9-4BF3-A251-757EAD7816DA}" destId="{283CABD6-16CC-4587-9EAE-1BE7B421EDDC}" srcOrd="1" destOrd="0" presId="urn:microsoft.com/office/officeart/2005/8/layout/hierarchy3"/>
    <dgm:cxn modelId="{C5CDE658-2BF6-42FC-AC40-3CB4B91715DE}" srcId="{7E94CE29-2F97-4786-88FD-7161C435EA64}" destId="{9E454D35-0739-453B-8297-A38C07152891}" srcOrd="1" destOrd="0" parTransId="{1812C793-0752-46EA-A156-D67B7F83D202}" sibTransId="{8E7D972F-E310-48D5-915B-FCF664B9DC22}"/>
    <dgm:cxn modelId="{9F64E279-D94E-43F8-BB0E-85BE9BDB6784}" type="presOf" srcId="{AD885908-FE47-4FB4-8C4F-E70C5E952F43}" destId="{3EFAB26E-1787-4178-AB0B-58B10F5FEB9A}" srcOrd="0" destOrd="0" presId="urn:microsoft.com/office/officeart/2005/8/layout/hierarchy3"/>
    <dgm:cxn modelId="{057A9DB5-3047-4452-8720-0320293C101D}" type="presOf" srcId="{8003A113-3552-4EF8-AF59-23C641D423F2}" destId="{5BD5B0CA-344C-41D5-ADCE-BDD764A3C91C}" srcOrd="0" destOrd="0" presId="urn:microsoft.com/office/officeart/2005/8/layout/hierarchy3"/>
    <dgm:cxn modelId="{72F83B5E-91D9-4777-B02E-1E89CB136E91}" srcId="{97572BB0-2F14-4793-86DF-BDF8E75ACE83}" destId="{227184EF-86D8-441E-B8A7-1EBB0F93156A}" srcOrd="1" destOrd="0" parTransId="{992B2629-053F-42F4-B8D2-D12C363A9D49}" sibTransId="{D06A09BE-674D-4CA3-BB96-A809CE6F0C64}"/>
    <dgm:cxn modelId="{CD39DAAA-148B-46F3-9996-DFE91F03332E}" type="presOf" srcId="{80F666C7-F021-444D-9E65-1C8B6D39918C}" destId="{12FB288E-21A9-48ED-8F85-D7167FF425C4}" srcOrd="0" destOrd="0" presId="urn:microsoft.com/office/officeart/2005/8/layout/hierarchy3"/>
    <dgm:cxn modelId="{3E9836CC-8A50-4386-A7D5-3914284FA3DC}" srcId="{97572BB0-2F14-4793-86DF-BDF8E75ACE83}" destId="{F192D12D-7B51-4C6C-87C6-806097D273F4}" srcOrd="3" destOrd="0" parTransId="{810E0BD8-A996-4E42-BC24-4136C5A6FB11}" sibTransId="{D329A0A1-2AB5-48E3-87C6-EF9AEDF00967}"/>
    <dgm:cxn modelId="{E94BE6B8-BC5D-4384-A95B-909C309290CA}" type="presOf" srcId="{CFD92CE1-74F0-42CC-B9D9-9C1D26E22832}" destId="{3BB5BD7C-20F4-4CDB-B316-DB83E046CD39}" srcOrd="0" destOrd="0" presId="urn:microsoft.com/office/officeart/2005/8/layout/hierarchy3"/>
    <dgm:cxn modelId="{916352D3-30C8-481A-80A0-E50924DABEFE}" type="presOf" srcId="{6473193C-18F8-462B-AB47-31AEE2552B46}" destId="{04AFB28E-CA6C-4DAE-B743-020B0FBDE2FE}" srcOrd="0" destOrd="0" presId="urn:microsoft.com/office/officeart/2005/8/layout/hierarchy3"/>
    <dgm:cxn modelId="{15FDF3E0-9AFD-48FA-8BE7-A67F10B082BD}" type="presOf" srcId="{91E4D492-2E38-4016-8F41-0B09CA1C7136}" destId="{AC952B06-A0E8-493D-B2BD-505A72AF97EC}" srcOrd="0" destOrd="0" presId="urn:microsoft.com/office/officeart/2005/8/layout/hierarchy3"/>
    <dgm:cxn modelId="{15DA7E37-0B98-4062-9C5F-B556ACD40888}" type="presOf" srcId="{3A40F270-BCF9-4BF3-A251-757EAD7816DA}" destId="{BE354F17-57B8-4247-A6F1-79CC7B30309E}" srcOrd="0" destOrd="0" presId="urn:microsoft.com/office/officeart/2005/8/layout/hierarchy3"/>
    <dgm:cxn modelId="{0DDCBFF2-A3BB-45BD-82C2-B96782AED62B}" type="presOf" srcId="{EA7E0A3E-66F0-49D9-B74A-7F7A8DBD8348}" destId="{FB1709F5-01C4-48B8-99EA-504BDE28C0FF}" srcOrd="0" destOrd="0" presId="urn:microsoft.com/office/officeart/2005/8/layout/hierarchy3"/>
    <dgm:cxn modelId="{3218130B-8398-42B5-9BC2-94A317A7F142}" type="presOf" srcId="{EDA8BA34-980E-4E02-A012-F9ABF3AB6E99}" destId="{B43F53D4-9AFF-4235-9DCF-0C835C8BECA2}" srcOrd="0" destOrd="0" presId="urn:microsoft.com/office/officeart/2005/8/layout/hierarchy3"/>
    <dgm:cxn modelId="{759539B0-DAE9-4B62-B5A8-78E6FC971AA1}" type="presOf" srcId="{227184EF-86D8-441E-B8A7-1EBB0F93156A}" destId="{8A3A85FA-6EEC-466C-A9B6-56DEC147923A}" srcOrd="0" destOrd="0" presId="urn:microsoft.com/office/officeart/2005/8/layout/hierarchy3"/>
    <dgm:cxn modelId="{0EA9AE73-396B-473A-8BE0-EBB52ED4B79F}" srcId="{B93D5D89-EA7D-44E4-B951-65197E35FBE9}" destId="{13EC1D33-2E6C-4793-B8CD-E7AD3AB77913}" srcOrd="0" destOrd="0" parTransId="{EB623183-5FD8-4B4C-907E-A6EFD0E14125}" sibTransId="{8AE2CB5A-8141-4A76-9BCE-4451FECCC24C}"/>
    <dgm:cxn modelId="{7A95F98E-31BA-4BD2-9CFE-E32A862153C2}" type="presOf" srcId="{4D8BFBC9-9867-4746-871B-34E83C6A527D}" destId="{B1B48B07-EBEF-4B78-8449-4F0EF6E06FA1}" srcOrd="0" destOrd="0" presId="urn:microsoft.com/office/officeart/2005/8/layout/hierarchy3"/>
    <dgm:cxn modelId="{0ABEDBD1-B4CD-4D18-9335-D0B397547CC0}" srcId="{B93D5D89-EA7D-44E4-B951-65197E35FBE9}" destId="{CFD92CE1-74F0-42CC-B9D9-9C1D26E22832}" srcOrd="2" destOrd="0" parTransId="{F125CCB9-8B9D-4903-978B-00DFB1CA4A8B}" sibTransId="{9C292258-E278-4564-84CD-90E27B0CE711}"/>
    <dgm:cxn modelId="{5B2D5117-4E08-4B7C-B20B-7AA9C1F94B9B}" srcId="{E172C907-CAD4-47F8-BE28-218E4F1FA512}" destId="{19793529-3182-4385-920A-174868CF7A65}" srcOrd="2" destOrd="0" parTransId="{A72EDBB5-576B-400A-887F-2196B121F588}" sibTransId="{993B2B10-CF83-4567-A5A3-952F59783A65}"/>
    <dgm:cxn modelId="{3ED15195-4D2E-4BED-9759-B9DA79F06BE7}" type="presOf" srcId="{F192D12D-7B51-4C6C-87C6-806097D273F4}" destId="{C1D4EE61-2FA8-4C0B-AF00-61FEB62061A3}" srcOrd="0" destOrd="0" presId="urn:microsoft.com/office/officeart/2005/8/layout/hierarchy3"/>
    <dgm:cxn modelId="{74406B98-EC64-4E1E-B69C-48CF139D5569}" type="presOf" srcId="{B93D5D89-EA7D-44E4-B951-65197E35FBE9}" destId="{03D94176-C9DD-44F8-B70E-6615D869CCF9}" srcOrd="0" destOrd="0" presId="urn:microsoft.com/office/officeart/2005/8/layout/hierarchy3"/>
    <dgm:cxn modelId="{3847D419-7ACA-4AAB-89CD-52ACF4EA5F8A}" type="presOf" srcId="{F472E648-D0C6-4E20-B240-460BCF331A88}" destId="{D152E97B-E9C8-4546-B8F6-59BEF815E0D5}" srcOrd="0" destOrd="0" presId="urn:microsoft.com/office/officeart/2005/8/layout/hierarchy3"/>
    <dgm:cxn modelId="{DB2A1363-E490-474F-B7A5-E9AED8534284}" type="presOf" srcId="{60182828-8D4F-4136-915C-8245CD0F15D9}" destId="{EE9523DD-0A67-47F8-9CC9-571490F6411B}" srcOrd="0" destOrd="0" presId="urn:microsoft.com/office/officeart/2005/8/layout/hierarchy3"/>
    <dgm:cxn modelId="{229F0474-7388-49F6-9A92-EA5885D927F8}" type="presOf" srcId="{E73B43BC-F36C-482B-95FC-0AFF67DC1B6D}" destId="{BFF14E34-2617-49C0-A9FC-EB0F0F1820A9}" srcOrd="0" destOrd="0" presId="urn:microsoft.com/office/officeart/2005/8/layout/hierarchy3"/>
    <dgm:cxn modelId="{D439FD98-73D8-4AFE-9C6C-49AF6027D17C}" srcId="{7E94CE29-2F97-4786-88FD-7161C435EA64}" destId="{4D8BFBC9-9867-4746-871B-34E83C6A527D}" srcOrd="0" destOrd="0" parTransId="{E73B43BC-F36C-482B-95FC-0AFF67DC1B6D}" sibTransId="{029AEF67-C524-44E2-8E31-C7FB71F22092}"/>
    <dgm:cxn modelId="{79531417-C27D-441D-ABCD-C5ECC200F4C5}" srcId="{3A40F270-BCF9-4BF3-A251-757EAD7816DA}" destId="{6913E271-0DA5-4BF5-8E0E-1A92BCC8D707}" srcOrd="1" destOrd="0" parTransId="{8053980A-EA3B-4E63-A806-2CD714CACF6F}" sibTransId="{DC018822-0344-47A6-8466-7DFA7A86F145}"/>
    <dgm:cxn modelId="{83B8ADA2-7FCE-4FC9-9F7D-0CD04ADF0DA4}" type="presOf" srcId="{810E0BD8-A996-4E42-BC24-4136C5A6FB11}" destId="{D993CBA1-19B8-43B6-A0EC-E5E582F86157}" srcOrd="0" destOrd="0" presId="urn:microsoft.com/office/officeart/2005/8/layout/hierarchy3"/>
    <dgm:cxn modelId="{665FF19F-30B9-4D32-BB42-32DF89BC1A74}" type="presOf" srcId="{F81FFD27-7F8D-4CD6-BA95-86EF55DFEB4A}" destId="{23081E30-2E76-491C-B243-B13E0CF681C2}" srcOrd="0" destOrd="0" presId="urn:microsoft.com/office/officeart/2005/8/layout/hierarchy3"/>
    <dgm:cxn modelId="{3445A125-73C2-4BEA-83B3-F450E3981BCD}" type="presOf" srcId="{6DC66F37-C050-4A05-A462-1F0A10677391}" destId="{629CF6FD-A5AA-40CE-87FE-50EC11C5A2E1}" srcOrd="0" destOrd="0" presId="urn:microsoft.com/office/officeart/2005/8/layout/hierarchy3"/>
    <dgm:cxn modelId="{0AB50E56-E203-4DAA-BA72-A9BDA57C58B4}" type="presOf" srcId="{71EB5AE7-E526-4BA3-B4FE-1011F010944A}" destId="{17B9C454-ADDE-47C3-A2DC-B08F7A2461E2}" srcOrd="0" destOrd="0" presId="urn:microsoft.com/office/officeart/2005/8/layout/hierarchy3"/>
    <dgm:cxn modelId="{BB04D8C6-467E-48C3-B754-9B0AC8D2223A}" type="presOf" srcId="{7E94CE29-2F97-4786-88FD-7161C435EA64}" destId="{15186F8E-BACD-4E79-8BA8-E87D8AA8DFAF}" srcOrd="1" destOrd="0" presId="urn:microsoft.com/office/officeart/2005/8/layout/hierarchy3"/>
    <dgm:cxn modelId="{7E1487E9-FDEA-44FD-8AEA-D84130F6F552}" srcId="{3A40F270-BCF9-4BF3-A251-757EAD7816DA}" destId="{ED795B56-6A84-4ECA-8CC3-B8CD8D770D8E}" srcOrd="2" destOrd="0" parTransId="{1B4F0536-4905-41D9-B635-39EFEC3D4272}" sibTransId="{B7318F5B-28FE-4144-8F48-20D55199A06D}"/>
    <dgm:cxn modelId="{214653A8-AD25-4C91-9DD1-EBC7EBB970E2}" type="presOf" srcId="{5500DB60-8A04-42BC-B961-2700A5ABCE13}" destId="{1D561C73-6BED-4787-97EE-750355CED033}" srcOrd="0" destOrd="0" presId="urn:microsoft.com/office/officeart/2005/8/layout/hierarchy3"/>
    <dgm:cxn modelId="{19AEADAF-7D23-40AC-B528-DF6276CC7786}" srcId="{E172C907-CAD4-47F8-BE28-218E4F1FA512}" destId="{774B7B91-849B-4DAB-9A98-C9650BDE5F21}" srcOrd="5" destOrd="0" parTransId="{6CA01DB2-5DEF-43F5-ADDF-3CC3A0E011BD}" sibTransId="{F0DF17D8-0B6B-4A98-BCBF-1710D80C0F00}"/>
    <dgm:cxn modelId="{2EF7D6E5-5C05-48D7-8AA6-27720FD65AB1}" type="presOf" srcId="{8053980A-EA3B-4E63-A806-2CD714CACF6F}" destId="{261533A4-283F-4744-8F5C-A1FCE5B4A675}" srcOrd="0" destOrd="0" presId="urn:microsoft.com/office/officeart/2005/8/layout/hierarchy3"/>
    <dgm:cxn modelId="{434FF2FA-AC5A-4A4C-8E89-D41F32E5C544}" type="presOf" srcId="{BD545A27-3BC6-4C85-A1A7-0CFE32D991B8}" destId="{30014E25-70A1-41AD-A196-007F2B12A64B}" srcOrd="0" destOrd="0" presId="urn:microsoft.com/office/officeart/2005/8/layout/hierarchy3"/>
    <dgm:cxn modelId="{051C5402-C485-40E3-9556-3A309B3C0C63}" type="presOf" srcId="{7E94CE29-2F97-4786-88FD-7161C435EA64}" destId="{01664047-89BF-4C6A-9777-571B88A56630}" srcOrd="0" destOrd="0" presId="urn:microsoft.com/office/officeart/2005/8/layout/hierarchy3"/>
    <dgm:cxn modelId="{CC23A3B2-E266-4D08-941B-E11FA0017FE8}" srcId="{E172C907-CAD4-47F8-BE28-218E4F1FA512}" destId="{97572BB0-2F14-4793-86DF-BDF8E75ACE83}" srcOrd="0" destOrd="0" parTransId="{052419B1-8C80-4653-85AD-80B52D0B60E7}" sibTransId="{601FA4C7-20EC-41E0-8B90-20A6DDB00425}"/>
    <dgm:cxn modelId="{BE04F985-8AE9-4430-A431-5724C82F085D}" srcId="{3A40F270-BCF9-4BF3-A251-757EAD7816DA}" destId="{5500DB60-8A04-42BC-B961-2700A5ABCE13}" srcOrd="0" destOrd="0" parTransId="{4BC8AE06-D1A4-40FF-AF35-50BA470057FB}" sibTransId="{399B15A8-47EC-42AE-B422-5B35772F2FC8}"/>
    <dgm:cxn modelId="{015E2462-37D6-4E0C-8DC5-0322D7C0E689}" srcId="{774B7B91-849B-4DAB-9A98-C9650BDE5F21}" destId="{80F666C7-F021-444D-9E65-1C8B6D39918C}" srcOrd="1" destOrd="0" parTransId="{71EB5AE7-E526-4BA3-B4FE-1011F010944A}" sibTransId="{97042D18-C6A9-44A6-9F94-0EF2AEE6CA0E}"/>
    <dgm:cxn modelId="{012F45F4-C826-4A0F-AB7C-07B0E169786E}" srcId="{774B7B91-849B-4DAB-9A98-C9650BDE5F21}" destId="{BD545A27-3BC6-4C85-A1A7-0CFE32D991B8}" srcOrd="2" destOrd="0" parTransId="{8DA297FA-1C1A-4639-9EFD-ADEE7B252A56}" sibTransId="{9B3C047C-4DF3-4EA4-9204-F5C91E8BB91E}"/>
    <dgm:cxn modelId="{6A9682F1-53C5-4A3D-95D7-8BD6BC7F97A0}" srcId="{97572BB0-2F14-4793-86DF-BDF8E75ACE83}" destId="{60182828-8D4F-4136-915C-8245CD0F15D9}" srcOrd="2" destOrd="0" parTransId="{1F04A25D-26CE-4931-B6AE-CECA947684F3}" sibTransId="{DC10541C-BA92-4905-AB72-071D123B4CF2}"/>
    <dgm:cxn modelId="{983193AD-C001-495A-A18E-9484577FF521}" type="presOf" srcId="{992B2629-053F-42F4-B8D2-D12C363A9D49}" destId="{52560FBE-79D9-45FB-8C03-4415D181A387}" srcOrd="0" destOrd="0" presId="urn:microsoft.com/office/officeart/2005/8/layout/hierarchy3"/>
    <dgm:cxn modelId="{8DE9BFEA-B0E6-4DA9-A57D-1BACBD8126D1}" type="presParOf" srcId="{72849AD2-D4F8-44EA-BC5D-1E24FA991AC8}" destId="{B39AF1DA-1975-46EF-85C3-515F1ECE7B7B}" srcOrd="0" destOrd="0" presId="urn:microsoft.com/office/officeart/2005/8/layout/hierarchy3"/>
    <dgm:cxn modelId="{635E0D6F-FC23-401E-AE82-A94B7A38E20F}" type="presParOf" srcId="{B39AF1DA-1975-46EF-85C3-515F1ECE7B7B}" destId="{709EEAFE-5BF9-46D6-AC54-76ECA5BF9B81}" srcOrd="0" destOrd="0" presId="urn:microsoft.com/office/officeart/2005/8/layout/hierarchy3"/>
    <dgm:cxn modelId="{52727C58-28F7-4ABA-BC97-5B85762B1091}" type="presParOf" srcId="{709EEAFE-5BF9-46D6-AC54-76ECA5BF9B81}" destId="{EFBFA192-582C-47FE-80E5-F6AA1E506E50}" srcOrd="0" destOrd="0" presId="urn:microsoft.com/office/officeart/2005/8/layout/hierarchy3"/>
    <dgm:cxn modelId="{C545377C-A023-4F01-8154-099E13967FC8}" type="presParOf" srcId="{709EEAFE-5BF9-46D6-AC54-76ECA5BF9B81}" destId="{E2F260B6-0EF2-4685-88EC-AEE3B0B8A5E1}" srcOrd="1" destOrd="0" presId="urn:microsoft.com/office/officeart/2005/8/layout/hierarchy3"/>
    <dgm:cxn modelId="{D1AD5B0C-68A5-4AC8-BAAB-845D251A50C0}" type="presParOf" srcId="{B39AF1DA-1975-46EF-85C3-515F1ECE7B7B}" destId="{2BFDA909-C202-4EF1-BBA9-F50AC190F20F}" srcOrd="1" destOrd="0" presId="urn:microsoft.com/office/officeart/2005/8/layout/hierarchy3"/>
    <dgm:cxn modelId="{D77680C0-5DC6-4119-BAE6-522287EC6C1C}" type="presParOf" srcId="{2BFDA909-C202-4EF1-BBA9-F50AC190F20F}" destId="{49F1D533-79BA-4AB8-8C39-306444C09854}" srcOrd="0" destOrd="0" presId="urn:microsoft.com/office/officeart/2005/8/layout/hierarchy3"/>
    <dgm:cxn modelId="{1A140710-DBD2-41F3-9525-690684894A43}" type="presParOf" srcId="{2BFDA909-C202-4EF1-BBA9-F50AC190F20F}" destId="{3EFAB26E-1787-4178-AB0B-58B10F5FEB9A}" srcOrd="1" destOrd="0" presId="urn:microsoft.com/office/officeart/2005/8/layout/hierarchy3"/>
    <dgm:cxn modelId="{1CD2CCDE-0902-4420-951D-C5CACD17A01A}" type="presParOf" srcId="{2BFDA909-C202-4EF1-BBA9-F50AC190F20F}" destId="{52560FBE-79D9-45FB-8C03-4415D181A387}" srcOrd="2" destOrd="0" presId="urn:microsoft.com/office/officeart/2005/8/layout/hierarchy3"/>
    <dgm:cxn modelId="{ED103CF1-B155-46B2-A1C9-5398E499E7FD}" type="presParOf" srcId="{2BFDA909-C202-4EF1-BBA9-F50AC190F20F}" destId="{8A3A85FA-6EEC-466C-A9B6-56DEC147923A}" srcOrd="3" destOrd="0" presId="urn:microsoft.com/office/officeart/2005/8/layout/hierarchy3"/>
    <dgm:cxn modelId="{8CA1B784-3474-4B49-B328-A0D483810E8C}" type="presParOf" srcId="{2BFDA909-C202-4EF1-BBA9-F50AC190F20F}" destId="{42B27523-EDB4-41BD-99AC-A1302EAFA445}" srcOrd="4" destOrd="0" presId="urn:microsoft.com/office/officeart/2005/8/layout/hierarchy3"/>
    <dgm:cxn modelId="{99C561D5-0EBD-458C-8AC5-916AFDA239A1}" type="presParOf" srcId="{2BFDA909-C202-4EF1-BBA9-F50AC190F20F}" destId="{EE9523DD-0A67-47F8-9CC9-571490F6411B}" srcOrd="5" destOrd="0" presId="urn:microsoft.com/office/officeart/2005/8/layout/hierarchy3"/>
    <dgm:cxn modelId="{5B283855-DCCA-4F36-9BBC-32F6410286FB}" type="presParOf" srcId="{2BFDA909-C202-4EF1-BBA9-F50AC190F20F}" destId="{D993CBA1-19B8-43B6-A0EC-E5E582F86157}" srcOrd="6" destOrd="0" presId="urn:microsoft.com/office/officeart/2005/8/layout/hierarchy3"/>
    <dgm:cxn modelId="{C0D3FD08-89C8-44E4-AAF1-7998F4EFDEF6}" type="presParOf" srcId="{2BFDA909-C202-4EF1-BBA9-F50AC190F20F}" destId="{C1D4EE61-2FA8-4C0B-AF00-61FEB62061A3}" srcOrd="7" destOrd="0" presId="urn:microsoft.com/office/officeart/2005/8/layout/hierarchy3"/>
    <dgm:cxn modelId="{06F55475-AA2B-45F2-89A4-D13BB66B2799}" type="presParOf" srcId="{72849AD2-D4F8-44EA-BC5D-1E24FA991AC8}" destId="{14F4C4F3-8E28-4AA5-A78C-47CE37340A72}" srcOrd="1" destOrd="0" presId="urn:microsoft.com/office/officeart/2005/8/layout/hierarchy3"/>
    <dgm:cxn modelId="{C723FD4B-3CC0-414B-AA76-9FAC690CF1E3}" type="presParOf" srcId="{14F4C4F3-8E28-4AA5-A78C-47CE37340A72}" destId="{E42C0636-84E1-478F-8CD8-652D497ED714}" srcOrd="0" destOrd="0" presId="urn:microsoft.com/office/officeart/2005/8/layout/hierarchy3"/>
    <dgm:cxn modelId="{2D350F16-998C-46F6-A7A9-E36770011E6D}" type="presParOf" srcId="{E42C0636-84E1-478F-8CD8-652D497ED714}" destId="{03D94176-C9DD-44F8-B70E-6615D869CCF9}" srcOrd="0" destOrd="0" presId="urn:microsoft.com/office/officeart/2005/8/layout/hierarchy3"/>
    <dgm:cxn modelId="{A65E356D-2604-45E2-A0C0-65A4D764865D}" type="presParOf" srcId="{E42C0636-84E1-478F-8CD8-652D497ED714}" destId="{31C9ABC0-5B03-460D-8503-1DDA90BCE831}" srcOrd="1" destOrd="0" presId="urn:microsoft.com/office/officeart/2005/8/layout/hierarchy3"/>
    <dgm:cxn modelId="{14838341-A5E4-42CB-B298-9627C212BAF1}" type="presParOf" srcId="{14F4C4F3-8E28-4AA5-A78C-47CE37340A72}" destId="{331C975A-4835-4DF5-95A7-0BBFF0D1E301}" srcOrd="1" destOrd="0" presId="urn:microsoft.com/office/officeart/2005/8/layout/hierarchy3"/>
    <dgm:cxn modelId="{7440CE48-A351-4D20-A52F-1B08CE519606}" type="presParOf" srcId="{331C975A-4835-4DF5-95A7-0BBFF0D1E301}" destId="{DD746FD1-FE5D-4A4C-A990-099A3C6043EE}" srcOrd="0" destOrd="0" presId="urn:microsoft.com/office/officeart/2005/8/layout/hierarchy3"/>
    <dgm:cxn modelId="{51E491DF-6486-4ED6-BF64-696511D83514}" type="presParOf" srcId="{331C975A-4835-4DF5-95A7-0BBFF0D1E301}" destId="{5D1585CD-6418-4339-A11F-2584767B5DBC}" srcOrd="1" destOrd="0" presId="urn:microsoft.com/office/officeart/2005/8/layout/hierarchy3"/>
    <dgm:cxn modelId="{9CC6295F-8966-49AC-9417-1B63FD55D5C8}" type="presParOf" srcId="{331C975A-4835-4DF5-95A7-0BBFF0D1E301}" destId="{04AFB28E-CA6C-4DAE-B743-020B0FBDE2FE}" srcOrd="2" destOrd="0" presId="urn:microsoft.com/office/officeart/2005/8/layout/hierarchy3"/>
    <dgm:cxn modelId="{70D39EBA-90FF-4A6B-8445-68BD8891DA8A}" type="presParOf" srcId="{331C975A-4835-4DF5-95A7-0BBFF0D1E301}" destId="{D1C51971-42FB-474F-9932-8F907FD6F366}" srcOrd="3" destOrd="0" presId="urn:microsoft.com/office/officeart/2005/8/layout/hierarchy3"/>
    <dgm:cxn modelId="{07C5448C-9603-4CC7-A986-2EF92565B832}" type="presParOf" srcId="{331C975A-4835-4DF5-95A7-0BBFF0D1E301}" destId="{438EF40B-5D1B-4E66-B4A3-E86F9356ECF7}" srcOrd="4" destOrd="0" presId="urn:microsoft.com/office/officeart/2005/8/layout/hierarchy3"/>
    <dgm:cxn modelId="{A965C551-DDA8-4CC2-83EB-17B36339A13C}" type="presParOf" srcId="{331C975A-4835-4DF5-95A7-0BBFF0D1E301}" destId="{3BB5BD7C-20F4-4CDB-B316-DB83E046CD39}" srcOrd="5" destOrd="0" presId="urn:microsoft.com/office/officeart/2005/8/layout/hierarchy3"/>
    <dgm:cxn modelId="{12455F65-25C2-4119-B9EF-A9CF91C6DDA7}" type="presParOf" srcId="{331C975A-4835-4DF5-95A7-0BBFF0D1E301}" destId="{F951335C-527B-4FE7-AE14-DE3332A724D4}" srcOrd="6" destOrd="0" presId="urn:microsoft.com/office/officeart/2005/8/layout/hierarchy3"/>
    <dgm:cxn modelId="{9DB661D0-6A3B-4F8B-A26B-82ECA27EF7A6}" type="presParOf" srcId="{331C975A-4835-4DF5-95A7-0BBFF0D1E301}" destId="{A41651AD-DA9C-4B11-90DD-4A2139467A34}" srcOrd="7" destOrd="0" presId="urn:microsoft.com/office/officeart/2005/8/layout/hierarchy3"/>
    <dgm:cxn modelId="{D1B2CC96-31F0-4521-8507-39C3832A2A1E}" type="presParOf" srcId="{72849AD2-D4F8-44EA-BC5D-1E24FA991AC8}" destId="{98D1F79A-7A70-4BE5-893D-0C6DC91CDBA9}" srcOrd="2" destOrd="0" presId="urn:microsoft.com/office/officeart/2005/8/layout/hierarchy3"/>
    <dgm:cxn modelId="{4AC6A303-397F-4D7C-ADA7-2C9304EA46C5}" type="presParOf" srcId="{98D1F79A-7A70-4BE5-893D-0C6DC91CDBA9}" destId="{58779ABA-4C50-4102-A4BB-C63678BDA506}" srcOrd="0" destOrd="0" presId="urn:microsoft.com/office/officeart/2005/8/layout/hierarchy3"/>
    <dgm:cxn modelId="{E16688AF-56CF-4F13-A182-F84F640465B1}" type="presParOf" srcId="{58779ABA-4C50-4102-A4BB-C63678BDA506}" destId="{4F7F7421-ADB6-49E7-91F8-543975D47D91}" srcOrd="0" destOrd="0" presId="urn:microsoft.com/office/officeart/2005/8/layout/hierarchy3"/>
    <dgm:cxn modelId="{A6007F23-4233-46D0-AFFC-08B1AB9012EA}" type="presParOf" srcId="{58779ABA-4C50-4102-A4BB-C63678BDA506}" destId="{0EA76C58-0F3A-4AE2-BE2B-59E4CE8BC111}" srcOrd="1" destOrd="0" presId="urn:microsoft.com/office/officeart/2005/8/layout/hierarchy3"/>
    <dgm:cxn modelId="{384E3701-303D-4D35-B436-90F0C7753037}" type="presParOf" srcId="{98D1F79A-7A70-4BE5-893D-0C6DC91CDBA9}" destId="{D90D5C5C-4183-40C2-B9AE-AF1E8DAC2486}" srcOrd="1" destOrd="0" presId="urn:microsoft.com/office/officeart/2005/8/layout/hierarchy3"/>
    <dgm:cxn modelId="{84CF6CF8-AFF5-45FE-AF67-1DBEA0DC3A41}" type="presParOf" srcId="{D90D5C5C-4183-40C2-B9AE-AF1E8DAC2486}" destId="{629CF6FD-A5AA-40CE-87FE-50EC11C5A2E1}" srcOrd="0" destOrd="0" presId="urn:microsoft.com/office/officeart/2005/8/layout/hierarchy3"/>
    <dgm:cxn modelId="{68B048F5-02F6-449E-BBC4-549ED87882B1}" type="presParOf" srcId="{D90D5C5C-4183-40C2-B9AE-AF1E8DAC2486}" destId="{5BD5B0CA-344C-41D5-ADCE-BDD764A3C91C}" srcOrd="1" destOrd="0" presId="urn:microsoft.com/office/officeart/2005/8/layout/hierarchy3"/>
    <dgm:cxn modelId="{1E56FF74-F01F-43F3-B632-BEA23FD27F73}" type="presParOf" srcId="{D90D5C5C-4183-40C2-B9AE-AF1E8DAC2486}" destId="{C82322CA-74B7-46C9-9E0C-CE3B9040BB60}" srcOrd="2" destOrd="0" presId="urn:microsoft.com/office/officeart/2005/8/layout/hierarchy3"/>
    <dgm:cxn modelId="{2C6DEED1-35FE-4C64-A19E-4341023E579C}" type="presParOf" srcId="{D90D5C5C-4183-40C2-B9AE-AF1E8DAC2486}" destId="{B43F53D4-9AFF-4235-9DCF-0C835C8BECA2}" srcOrd="3" destOrd="0" presId="urn:microsoft.com/office/officeart/2005/8/layout/hierarchy3"/>
    <dgm:cxn modelId="{F63AF944-4379-47E7-B966-2FECF9C6E07F}" type="presParOf" srcId="{72849AD2-D4F8-44EA-BC5D-1E24FA991AC8}" destId="{30FDBF02-BFCD-493D-8BF7-FF5DB450615B}" srcOrd="3" destOrd="0" presId="urn:microsoft.com/office/officeart/2005/8/layout/hierarchy3"/>
    <dgm:cxn modelId="{D66E91DA-2A91-4F6C-B700-4BFE86D32162}" type="presParOf" srcId="{30FDBF02-BFCD-493D-8BF7-FF5DB450615B}" destId="{B10129E9-3DB0-4830-AA04-2C8910E1DADF}" srcOrd="0" destOrd="0" presId="urn:microsoft.com/office/officeart/2005/8/layout/hierarchy3"/>
    <dgm:cxn modelId="{1850134E-049F-4C4A-BF25-21DDEDA901CE}" type="presParOf" srcId="{B10129E9-3DB0-4830-AA04-2C8910E1DADF}" destId="{BE354F17-57B8-4247-A6F1-79CC7B30309E}" srcOrd="0" destOrd="0" presId="urn:microsoft.com/office/officeart/2005/8/layout/hierarchy3"/>
    <dgm:cxn modelId="{32925C6B-F36B-4FCD-BDFA-EC8C5B731CCF}" type="presParOf" srcId="{B10129E9-3DB0-4830-AA04-2C8910E1DADF}" destId="{283CABD6-16CC-4587-9EAE-1BE7B421EDDC}" srcOrd="1" destOrd="0" presId="urn:microsoft.com/office/officeart/2005/8/layout/hierarchy3"/>
    <dgm:cxn modelId="{74021EFF-BF53-480E-B7D0-228EE998449C}" type="presParOf" srcId="{30FDBF02-BFCD-493D-8BF7-FF5DB450615B}" destId="{04CFAA59-079C-44EB-99E9-1E008ABF7A54}" srcOrd="1" destOrd="0" presId="urn:microsoft.com/office/officeart/2005/8/layout/hierarchy3"/>
    <dgm:cxn modelId="{4F1D6BCD-B3B7-4060-AC73-B4F1D75EAD40}" type="presParOf" srcId="{04CFAA59-079C-44EB-99E9-1E008ABF7A54}" destId="{E4C2A847-FCFD-4BCB-826F-F3BFA5999B32}" srcOrd="0" destOrd="0" presId="urn:microsoft.com/office/officeart/2005/8/layout/hierarchy3"/>
    <dgm:cxn modelId="{73D67B8D-95FD-43ED-8A8C-870BF5024098}" type="presParOf" srcId="{04CFAA59-079C-44EB-99E9-1E008ABF7A54}" destId="{1D561C73-6BED-4787-97EE-750355CED033}" srcOrd="1" destOrd="0" presId="urn:microsoft.com/office/officeart/2005/8/layout/hierarchy3"/>
    <dgm:cxn modelId="{864A010C-995E-4E37-9A99-06C4859D5D92}" type="presParOf" srcId="{04CFAA59-079C-44EB-99E9-1E008ABF7A54}" destId="{261533A4-283F-4744-8F5C-A1FCE5B4A675}" srcOrd="2" destOrd="0" presId="urn:microsoft.com/office/officeart/2005/8/layout/hierarchy3"/>
    <dgm:cxn modelId="{EA167563-B10D-4B03-87FC-D7C9FC52EE0F}" type="presParOf" srcId="{04CFAA59-079C-44EB-99E9-1E008ABF7A54}" destId="{C57442FC-71C3-4C48-9C42-CFBC61C70FEF}" srcOrd="3" destOrd="0" presId="urn:microsoft.com/office/officeart/2005/8/layout/hierarchy3"/>
    <dgm:cxn modelId="{9D2ADD36-9FE4-411A-AED5-97F5B5931F7B}" type="presParOf" srcId="{04CFAA59-079C-44EB-99E9-1E008ABF7A54}" destId="{769ECEC3-C846-42AA-9A28-BA02E3698CED}" srcOrd="4" destOrd="0" presId="urn:microsoft.com/office/officeart/2005/8/layout/hierarchy3"/>
    <dgm:cxn modelId="{7F2A5A45-5B02-468D-9834-D6403444850B}" type="presParOf" srcId="{04CFAA59-079C-44EB-99E9-1E008ABF7A54}" destId="{3A8EB1BE-3F42-487E-9BBE-0774F3874852}" srcOrd="5" destOrd="0" presId="urn:microsoft.com/office/officeart/2005/8/layout/hierarchy3"/>
    <dgm:cxn modelId="{F3B109F5-BB15-4BA8-9791-432FF33655FE}" type="presParOf" srcId="{04CFAA59-079C-44EB-99E9-1E008ABF7A54}" destId="{AC952B06-A0E8-493D-B2BD-505A72AF97EC}" srcOrd="6" destOrd="0" presId="urn:microsoft.com/office/officeart/2005/8/layout/hierarchy3"/>
    <dgm:cxn modelId="{506872C9-F669-42AF-A5D2-B818C07A64EB}" type="presParOf" srcId="{04CFAA59-079C-44EB-99E9-1E008ABF7A54}" destId="{FB1709F5-01C4-48B8-99EA-504BDE28C0FF}" srcOrd="7" destOrd="0" presId="urn:microsoft.com/office/officeart/2005/8/layout/hierarchy3"/>
    <dgm:cxn modelId="{02033632-D854-45D7-A269-080B4110CF10}" type="presParOf" srcId="{72849AD2-D4F8-44EA-BC5D-1E24FA991AC8}" destId="{9867E3A2-141E-45BA-97DE-2B233AC744B4}" srcOrd="4" destOrd="0" presId="urn:microsoft.com/office/officeart/2005/8/layout/hierarchy3"/>
    <dgm:cxn modelId="{6BD9A619-BCB7-445F-AA2B-82A957FF486E}" type="presParOf" srcId="{9867E3A2-141E-45BA-97DE-2B233AC744B4}" destId="{E83D0A72-6105-4D2C-BB23-E5127C3E7F44}" srcOrd="0" destOrd="0" presId="urn:microsoft.com/office/officeart/2005/8/layout/hierarchy3"/>
    <dgm:cxn modelId="{BBD33E14-0D9E-4ABD-A7BC-7CA50F2725E3}" type="presParOf" srcId="{E83D0A72-6105-4D2C-BB23-E5127C3E7F44}" destId="{01664047-89BF-4C6A-9777-571B88A56630}" srcOrd="0" destOrd="0" presId="urn:microsoft.com/office/officeart/2005/8/layout/hierarchy3"/>
    <dgm:cxn modelId="{0AA43D5F-451E-4B2F-A6AD-3B5B4067F951}" type="presParOf" srcId="{E83D0A72-6105-4D2C-BB23-E5127C3E7F44}" destId="{15186F8E-BACD-4E79-8BA8-E87D8AA8DFAF}" srcOrd="1" destOrd="0" presId="urn:microsoft.com/office/officeart/2005/8/layout/hierarchy3"/>
    <dgm:cxn modelId="{AD235710-8D9F-4BB4-813E-5EDBDC0AFDA2}" type="presParOf" srcId="{9867E3A2-141E-45BA-97DE-2B233AC744B4}" destId="{2021924A-02E8-41DB-BDDB-51B26B3C334C}" srcOrd="1" destOrd="0" presId="urn:microsoft.com/office/officeart/2005/8/layout/hierarchy3"/>
    <dgm:cxn modelId="{999950DF-D28A-4230-BE0A-B0F913A8248D}" type="presParOf" srcId="{2021924A-02E8-41DB-BDDB-51B26B3C334C}" destId="{BFF14E34-2617-49C0-A9FC-EB0F0F1820A9}" srcOrd="0" destOrd="0" presId="urn:microsoft.com/office/officeart/2005/8/layout/hierarchy3"/>
    <dgm:cxn modelId="{67A94477-D007-4156-AF2B-BCC9D044F8A8}" type="presParOf" srcId="{2021924A-02E8-41DB-BDDB-51B26B3C334C}" destId="{B1B48B07-EBEF-4B78-8449-4F0EF6E06FA1}" srcOrd="1" destOrd="0" presId="urn:microsoft.com/office/officeart/2005/8/layout/hierarchy3"/>
    <dgm:cxn modelId="{83746F7E-0761-4D12-93C2-A54F5D863676}" type="presParOf" srcId="{2021924A-02E8-41DB-BDDB-51B26B3C334C}" destId="{7A465DEA-FAAA-46D3-8906-62DAD765A513}" srcOrd="2" destOrd="0" presId="urn:microsoft.com/office/officeart/2005/8/layout/hierarchy3"/>
    <dgm:cxn modelId="{A6E165B8-C217-46CB-81F6-539A013131A5}" type="presParOf" srcId="{2021924A-02E8-41DB-BDDB-51B26B3C334C}" destId="{52085248-E0B0-4F62-923B-E3854F82BBE5}" srcOrd="3" destOrd="0" presId="urn:microsoft.com/office/officeart/2005/8/layout/hierarchy3"/>
    <dgm:cxn modelId="{0FFDD760-91FC-4C63-BD16-479EA38B14EF}" type="presParOf" srcId="{2021924A-02E8-41DB-BDDB-51B26B3C334C}" destId="{528EA43D-253A-454E-A596-A0725D4A7E18}" srcOrd="4" destOrd="0" presId="urn:microsoft.com/office/officeart/2005/8/layout/hierarchy3"/>
    <dgm:cxn modelId="{438F68D2-BBC8-48DC-9BF8-4359058C2046}" type="presParOf" srcId="{2021924A-02E8-41DB-BDDB-51B26B3C334C}" destId="{D152E97B-E9C8-4546-B8F6-59BEF815E0D5}" srcOrd="5" destOrd="0" presId="urn:microsoft.com/office/officeart/2005/8/layout/hierarchy3"/>
    <dgm:cxn modelId="{631D90F3-ABEF-4ECC-993A-0C63263A393E}" type="presParOf" srcId="{2021924A-02E8-41DB-BDDB-51B26B3C334C}" destId="{B13F02BA-B530-414B-91A4-F2A3869644DB}" srcOrd="6" destOrd="0" presId="urn:microsoft.com/office/officeart/2005/8/layout/hierarchy3"/>
    <dgm:cxn modelId="{5F1B4A67-F13B-44BD-9CF0-AA19A2D14F81}" type="presParOf" srcId="{2021924A-02E8-41DB-BDDB-51B26B3C334C}" destId="{6F5809BA-224B-4061-A622-1943E7116BA0}" srcOrd="7" destOrd="0" presId="urn:microsoft.com/office/officeart/2005/8/layout/hierarchy3"/>
    <dgm:cxn modelId="{FB335892-A30B-4823-92AB-A4FB954767AD}" type="presParOf" srcId="{72849AD2-D4F8-44EA-BC5D-1E24FA991AC8}" destId="{99FC964A-15B1-4375-B1C4-490165E93118}" srcOrd="5" destOrd="0" presId="urn:microsoft.com/office/officeart/2005/8/layout/hierarchy3"/>
    <dgm:cxn modelId="{10337440-2B4C-4B06-ACBF-744258277D53}" type="presParOf" srcId="{99FC964A-15B1-4375-B1C4-490165E93118}" destId="{EA37DED9-BF35-43F7-ADAC-C088F6F417F4}" srcOrd="0" destOrd="0" presId="urn:microsoft.com/office/officeart/2005/8/layout/hierarchy3"/>
    <dgm:cxn modelId="{7EBF0949-D397-4E12-A694-2AA267887BE7}" type="presParOf" srcId="{EA37DED9-BF35-43F7-ADAC-C088F6F417F4}" destId="{BC2B255C-909B-4757-9FCB-EB5A32982B22}" srcOrd="0" destOrd="0" presId="urn:microsoft.com/office/officeart/2005/8/layout/hierarchy3"/>
    <dgm:cxn modelId="{8ED197F1-4ED4-4009-A849-7E8D3B8ECF2C}" type="presParOf" srcId="{EA37DED9-BF35-43F7-ADAC-C088F6F417F4}" destId="{AFC15040-5F49-4FD4-8D21-AFCA980EB407}" srcOrd="1" destOrd="0" presId="urn:microsoft.com/office/officeart/2005/8/layout/hierarchy3"/>
    <dgm:cxn modelId="{36545990-BE77-4CD4-A072-B30D143809D4}" type="presParOf" srcId="{99FC964A-15B1-4375-B1C4-490165E93118}" destId="{A5BC3267-3859-4B04-B16A-AA0702BB403F}" srcOrd="1" destOrd="0" presId="urn:microsoft.com/office/officeart/2005/8/layout/hierarchy3"/>
    <dgm:cxn modelId="{13F86269-DD8F-482C-AFA4-C5D13E671AAA}" type="presParOf" srcId="{A5BC3267-3859-4B04-B16A-AA0702BB403F}" destId="{23081E30-2E76-491C-B243-B13E0CF681C2}" srcOrd="0" destOrd="0" presId="urn:microsoft.com/office/officeart/2005/8/layout/hierarchy3"/>
    <dgm:cxn modelId="{246999A2-2D8A-4B9B-B0EF-8CBD13F6F1AB}" type="presParOf" srcId="{A5BC3267-3859-4B04-B16A-AA0702BB403F}" destId="{E3B2ED76-2F25-40D0-815B-586911B0C295}" srcOrd="1" destOrd="0" presId="urn:microsoft.com/office/officeart/2005/8/layout/hierarchy3"/>
    <dgm:cxn modelId="{0B71B7C7-3BB1-444A-A32A-B0EB3991C452}" type="presParOf" srcId="{A5BC3267-3859-4B04-B16A-AA0702BB403F}" destId="{17B9C454-ADDE-47C3-A2DC-B08F7A2461E2}" srcOrd="2" destOrd="0" presId="urn:microsoft.com/office/officeart/2005/8/layout/hierarchy3"/>
    <dgm:cxn modelId="{FFE97EBF-FF8A-48A8-B968-5AC0E16340B4}" type="presParOf" srcId="{A5BC3267-3859-4B04-B16A-AA0702BB403F}" destId="{12FB288E-21A9-48ED-8F85-D7167FF425C4}" srcOrd="3" destOrd="0" presId="urn:microsoft.com/office/officeart/2005/8/layout/hierarchy3"/>
    <dgm:cxn modelId="{F9B8D4F3-20FE-4755-B259-FC6672B0B553}" type="presParOf" srcId="{A5BC3267-3859-4B04-B16A-AA0702BB403F}" destId="{C1AC342C-B34A-4264-A07E-D99DF11B5171}" srcOrd="4" destOrd="0" presId="urn:microsoft.com/office/officeart/2005/8/layout/hierarchy3"/>
    <dgm:cxn modelId="{B04DDA5F-1B57-4AAB-8B63-587CFAF01B22}" type="presParOf" srcId="{A5BC3267-3859-4B04-B16A-AA0702BB403F}" destId="{30014E25-70A1-41AD-A196-007F2B12A64B}" srcOrd="5" destOrd="0" presId="urn:microsoft.com/office/officeart/2005/8/layout/hierarchy3"/>
    <dgm:cxn modelId="{BD8BE061-B21C-4798-8A6D-08F25761BF47}" type="presParOf" srcId="{A5BC3267-3859-4B04-B16A-AA0702BB403F}" destId="{D27B5C6E-897F-4A08-B264-F680689F4DC1}" srcOrd="6" destOrd="0" presId="urn:microsoft.com/office/officeart/2005/8/layout/hierarchy3"/>
    <dgm:cxn modelId="{C151A334-3EB9-4AF0-B49B-563D97A8D01B}" type="presParOf" srcId="{A5BC3267-3859-4B04-B16A-AA0702BB403F}" destId="{705BD2ED-EC75-4E8C-A0EB-16E902BAE4DC}" srcOrd="7"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3B730-97EF-4E4B-911B-5120CB57C7F4}">
      <dsp:nvSpPr>
        <dsp:cNvPr id="0" name=""/>
        <dsp:cNvSpPr/>
      </dsp:nvSpPr>
      <dsp:spPr>
        <a:xfrm>
          <a:off x="4261" y="137115"/>
          <a:ext cx="1937804" cy="6912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a:lnSpc>
              <a:spcPct val="90000"/>
            </a:lnSpc>
            <a:spcBef>
              <a:spcPct val="0"/>
            </a:spcBef>
            <a:spcAft>
              <a:spcPct val="35000"/>
            </a:spcAft>
          </a:pPr>
          <a:r>
            <a:rPr lang="en-GB" sz="1600" kern="1200" dirty="0" smtClean="0"/>
            <a:t>Reasons</a:t>
          </a:r>
          <a:endParaRPr lang="en-GB" sz="1600" kern="1200" dirty="0"/>
        </a:p>
      </dsp:txBody>
      <dsp:txXfrm>
        <a:off x="4261" y="137115"/>
        <a:ext cx="1937804" cy="460800"/>
      </dsp:txXfrm>
    </dsp:sp>
    <dsp:sp modelId="{B22B04F6-3778-46CA-954C-6959DC147E55}">
      <dsp:nvSpPr>
        <dsp:cNvPr id="0" name=""/>
        <dsp:cNvSpPr/>
      </dsp:nvSpPr>
      <dsp:spPr>
        <a:xfrm>
          <a:off x="401161" y="597915"/>
          <a:ext cx="1937804" cy="49536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dirty="0" smtClean="0"/>
            <a:t>Long waiting times, lack of communication, lack of medical insurance, dissatisfaction with care</a:t>
          </a:r>
          <a:endParaRPr lang="en-GB" sz="1600" kern="1200" dirty="0"/>
        </a:p>
        <a:p>
          <a:pPr marL="171450" lvl="1" indent="-171450" algn="l" defTabSz="711200">
            <a:lnSpc>
              <a:spcPct val="90000"/>
            </a:lnSpc>
            <a:spcBef>
              <a:spcPct val="0"/>
            </a:spcBef>
            <a:spcAft>
              <a:spcPct val="15000"/>
            </a:spcAft>
            <a:buChar char="••"/>
          </a:pPr>
          <a:r>
            <a:rPr lang="en-GB" sz="1600" kern="1200" dirty="0" smtClean="0"/>
            <a:t>Patients who self-discharge are  viewed as awkward or non-compliant</a:t>
          </a:r>
          <a:endParaRPr lang="en-GB" sz="1600" kern="1200" dirty="0"/>
        </a:p>
        <a:p>
          <a:pPr marL="171450" lvl="1" indent="-171450" algn="l" defTabSz="711200">
            <a:lnSpc>
              <a:spcPct val="90000"/>
            </a:lnSpc>
            <a:spcBef>
              <a:spcPct val="0"/>
            </a:spcBef>
            <a:spcAft>
              <a:spcPct val="15000"/>
            </a:spcAft>
            <a:buChar char="••"/>
          </a:pPr>
          <a:r>
            <a:rPr lang="en-GB" sz="1600" kern="1200" dirty="0" smtClean="0"/>
            <a:t>Healthcare professionals and the healthcare system are deemed  too rigid or insensitive </a:t>
          </a:r>
          <a:endParaRPr lang="en-GB" sz="1600" kern="1200" dirty="0"/>
        </a:p>
      </dsp:txBody>
      <dsp:txXfrm>
        <a:off x="457917" y="654671"/>
        <a:ext cx="1824292" cy="4840088"/>
      </dsp:txXfrm>
    </dsp:sp>
    <dsp:sp modelId="{9C83BE4A-8531-4F1F-A0CC-0D482B5A7C55}">
      <dsp:nvSpPr>
        <dsp:cNvPr id="0" name=""/>
        <dsp:cNvSpPr/>
      </dsp:nvSpPr>
      <dsp:spPr>
        <a:xfrm>
          <a:off x="2235830" y="126287"/>
          <a:ext cx="622780" cy="48245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2235830" y="222778"/>
        <a:ext cx="478043" cy="289475"/>
      </dsp:txXfrm>
    </dsp:sp>
    <dsp:sp modelId="{9605D877-D879-4D83-A670-3DAEBEEEA64C}">
      <dsp:nvSpPr>
        <dsp:cNvPr id="0" name=""/>
        <dsp:cNvSpPr/>
      </dsp:nvSpPr>
      <dsp:spPr>
        <a:xfrm>
          <a:off x="3117123" y="137115"/>
          <a:ext cx="1937804" cy="6912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a:lnSpc>
              <a:spcPct val="90000"/>
            </a:lnSpc>
            <a:spcBef>
              <a:spcPct val="0"/>
            </a:spcBef>
            <a:spcAft>
              <a:spcPct val="35000"/>
            </a:spcAft>
          </a:pPr>
          <a:r>
            <a:rPr lang="en-GB" sz="1600" kern="1200" dirty="0" smtClean="0"/>
            <a:t>Implications</a:t>
          </a:r>
          <a:endParaRPr lang="en-GB" sz="1600" kern="1200" dirty="0"/>
        </a:p>
      </dsp:txBody>
      <dsp:txXfrm>
        <a:off x="3117123" y="137115"/>
        <a:ext cx="1937804" cy="460800"/>
      </dsp:txXfrm>
    </dsp:sp>
    <dsp:sp modelId="{5006F4A9-4AF8-4CC6-B7CE-E0989C7E5702}">
      <dsp:nvSpPr>
        <dsp:cNvPr id="0" name=""/>
        <dsp:cNvSpPr/>
      </dsp:nvSpPr>
      <dsp:spPr>
        <a:xfrm>
          <a:off x="3514023" y="597915"/>
          <a:ext cx="1937804" cy="49536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dirty="0" smtClean="0"/>
            <a:t>Staff feel clinical judgement been challenged, authority undermined, or failed in some way</a:t>
          </a:r>
          <a:endParaRPr lang="en-GB" sz="1600" kern="1200" dirty="0"/>
        </a:p>
        <a:p>
          <a:pPr marL="171450" lvl="1" indent="-171450" algn="l" defTabSz="711200">
            <a:lnSpc>
              <a:spcPct val="90000"/>
            </a:lnSpc>
            <a:spcBef>
              <a:spcPct val="0"/>
            </a:spcBef>
            <a:spcAft>
              <a:spcPct val="15000"/>
            </a:spcAft>
            <a:buChar char="••"/>
          </a:pPr>
          <a:r>
            <a:rPr lang="en-GB" sz="1600" kern="1200" dirty="0" smtClean="0"/>
            <a:t>Staff </a:t>
          </a:r>
          <a:r>
            <a:rPr lang="en-GB" sz="1600" kern="1200" dirty="0" smtClean="0"/>
            <a:t>frustrated due to time intensive nature</a:t>
          </a:r>
          <a:endParaRPr lang="en-GB" sz="1600" kern="1200" dirty="0"/>
        </a:p>
        <a:p>
          <a:pPr marL="171450" lvl="1" indent="-171450" algn="l" defTabSz="711200">
            <a:lnSpc>
              <a:spcPct val="90000"/>
            </a:lnSpc>
            <a:spcBef>
              <a:spcPct val="0"/>
            </a:spcBef>
            <a:spcAft>
              <a:spcPct val="15000"/>
            </a:spcAft>
            <a:buChar char="••"/>
          </a:pPr>
          <a:r>
            <a:rPr lang="en-GB" sz="1600" kern="1200" dirty="0" smtClean="0"/>
            <a:t>Distraction for staff</a:t>
          </a:r>
          <a:endParaRPr lang="en-GB" sz="1600" kern="1200" dirty="0"/>
        </a:p>
        <a:p>
          <a:pPr marL="171450" lvl="1" indent="-171450" algn="l" defTabSz="711200">
            <a:lnSpc>
              <a:spcPct val="90000"/>
            </a:lnSpc>
            <a:spcBef>
              <a:spcPct val="0"/>
            </a:spcBef>
            <a:spcAft>
              <a:spcPct val="15000"/>
            </a:spcAft>
            <a:buChar char="••"/>
          </a:pPr>
          <a:r>
            <a:rPr lang="en-GB" sz="1600" kern="1200" dirty="0" smtClean="0"/>
            <a:t>Financially impacting upon already stretched healthcare systems</a:t>
          </a:r>
          <a:endParaRPr lang="en-GB" sz="1600" kern="1200" dirty="0"/>
        </a:p>
      </dsp:txBody>
      <dsp:txXfrm>
        <a:off x="3570779" y="654671"/>
        <a:ext cx="1824292" cy="4840088"/>
      </dsp:txXfrm>
    </dsp:sp>
    <dsp:sp modelId="{CAFB83B1-43D3-48DC-A131-FFCC73BE57DE}">
      <dsp:nvSpPr>
        <dsp:cNvPr id="0" name=""/>
        <dsp:cNvSpPr/>
      </dsp:nvSpPr>
      <dsp:spPr>
        <a:xfrm>
          <a:off x="5348692" y="126287"/>
          <a:ext cx="622780" cy="48245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5348692" y="222778"/>
        <a:ext cx="478043" cy="289475"/>
      </dsp:txXfrm>
    </dsp:sp>
    <dsp:sp modelId="{F3B410DB-7FFC-4251-97F6-12715D71DB95}">
      <dsp:nvSpPr>
        <dsp:cNvPr id="0" name=""/>
        <dsp:cNvSpPr/>
      </dsp:nvSpPr>
      <dsp:spPr>
        <a:xfrm>
          <a:off x="6229985" y="137115"/>
          <a:ext cx="1937804" cy="6912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a:lnSpc>
              <a:spcPct val="90000"/>
            </a:lnSpc>
            <a:spcBef>
              <a:spcPct val="0"/>
            </a:spcBef>
            <a:spcAft>
              <a:spcPct val="35000"/>
            </a:spcAft>
          </a:pPr>
          <a:r>
            <a:rPr lang="en-GB" sz="1600" kern="1200" dirty="0" smtClean="0"/>
            <a:t>Consequences</a:t>
          </a:r>
          <a:endParaRPr lang="en-GB" sz="1600" kern="1200" dirty="0"/>
        </a:p>
      </dsp:txBody>
      <dsp:txXfrm>
        <a:off x="6229985" y="137115"/>
        <a:ext cx="1937804" cy="460800"/>
      </dsp:txXfrm>
    </dsp:sp>
    <dsp:sp modelId="{DF69638D-57A3-485A-9196-BC0E9616CAA4}">
      <dsp:nvSpPr>
        <dsp:cNvPr id="0" name=""/>
        <dsp:cNvSpPr/>
      </dsp:nvSpPr>
      <dsp:spPr>
        <a:xfrm>
          <a:off x="6626885" y="597915"/>
          <a:ext cx="1937804" cy="49536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smtClean="0"/>
            <a:t>Increased morbidity, mortality, readmission rates</a:t>
          </a:r>
          <a:endParaRPr lang="en-GB" sz="1600" kern="1200" dirty="0"/>
        </a:p>
        <a:p>
          <a:pPr marL="171450" lvl="1" indent="-171450" algn="l" defTabSz="711200">
            <a:lnSpc>
              <a:spcPct val="90000"/>
            </a:lnSpc>
            <a:spcBef>
              <a:spcPct val="0"/>
            </a:spcBef>
            <a:spcAft>
              <a:spcPct val="15000"/>
            </a:spcAft>
            <a:buChar char="••"/>
          </a:pPr>
          <a:r>
            <a:rPr lang="en-GB" sz="1600" kern="1200" dirty="0" smtClean="0"/>
            <a:t>Damaging to patient’s health</a:t>
          </a:r>
          <a:endParaRPr lang="en-GB" sz="1600" kern="1200" dirty="0"/>
        </a:p>
        <a:p>
          <a:pPr marL="171450" lvl="1" indent="-171450" algn="l" defTabSz="711200">
            <a:lnSpc>
              <a:spcPct val="90000"/>
            </a:lnSpc>
            <a:spcBef>
              <a:spcPct val="0"/>
            </a:spcBef>
            <a:spcAft>
              <a:spcPct val="15000"/>
            </a:spcAft>
            <a:buChar char="••"/>
          </a:pPr>
          <a:r>
            <a:rPr lang="en-GB" sz="1600" kern="1200" dirty="0" smtClean="0"/>
            <a:t>Patients who self-discharge as poor decision-makers</a:t>
          </a:r>
          <a:endParaRPr lang="en-GB" sz="1600" kern="1200" dirty="0"/>
        </a:p>
        <a:p>
          <a:pPr marL="171450" lvl="1" indent="-171450" algn="l" defTabSz="711200">
            <a:lnSpc>
              <a:spcPct val="90000"/>
            </a:lnSpc>
            <a:spcBef>
              <a:spcPct val="0"/>
            </a:spcBef>
            <a:spcAft>
              <a:spcPct val="15000"/>
            </a:spcAft>
            <a:buChar char="••"/>
          </a:pPr>
          <a:r>
            <a:rPr lang="en-GB" sz="1600" kern="1200" dirty="0" smtClean="0"/>
            <a:t>Purpose of research is to recommend interventions to reduce self-discharge</a:t>
          </a:r>
          <a:endParaRPr lang="en-GB" sz="1600" kern="1200" dirty="0"/>
        </a:p>
      </dsp:txBody>
      <dsp:txXfrm>
        <a:off x="6683641" y="654671"/>
        <a:ext cx="1824292" cy="48400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BFA192-582C-47FE-80E5-F6AA1E506E50}">
      <dsp:nvSpPr>
        <dsp:cNvPr id="0" name=""/>
        <dsp:cNvSpPr/>
      </dsp:nvSpPr>
      <dsp:spPr>
        <a:xfrm>
          <a:off x="103485" y="3177"/>
          <a:ext cx="1805895" cy="9029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GB" sz="1400" kern="1200" dirty="0" smtClean="0"/>
            <a:t>People who self-discharged</a:t>
          </a:r>
          <a:endParaRPr lang="en-GB" sz="1400" kern="1200" dirty="0"/>
        </a:p>
      </dsp:txBody>
      <dsp:txXfrm>
        <a:off x="129931" y="29623"/>
        <a:ext cx="1753003" cy="850055"/>
      </dsp:txXfrm>
    </dsp:sp>
    <dsp:sp modelId="{49F1D533-79BA-4AB8-8C39-306444C09854}">
      <dsp:nvSpPr>
        <dsp:cNvPr id="0" name=""/>
        <dsp:cNvSpPr/>
      </dsp:nvSpPr>
      <dsp:spPr>
        <a:xfrm>
          <a:off x="284074" y="906125"/>
          <a:ext cx="180589" cy="677210"/>
        </a:xfrm>
        <a:custGeom>
          <a:avLst/>
          <a:gdLst/>
          <a:ahLst/>
          <a:cxnLst/>
          <a:rect l="0" t="0" r="0" b="0"/>
          <a:pathLst>
            <a:path>
              <a:moveTo>
                <a:pt x="0" y="0"/>
              </a:moveTo>
              <a:lnTo>
                <a:pt x="0" y="677210"/>
              </a:lnTo>
              <a:lnTo>
                <a:pt x="180589" y="6772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FAB26E-1787-4178-AB0B-58B10F5FEB9A}">
      <dsp:nvSpPr>
        <dsp:cNvPr id="0" name=""/>
        <dsp:cNvSpPr/>
      </dsp:nvSpPr>
      <dsp:spPr>
        <a:xfrm>
          <a:off x="464664" y="1131862"/>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Lancashire or Cheshire based</a:t>
          </a:r>
          <a:endParaRPr lang="en-GB" sz="1100" kern="1200" dirty="0"/>
        </a:p>
      </dsp:txBody>
      <dsp:txXfrm>
        <a:off x="491110" y="1158308"/>
        <a:ext cx="1391824" cy="850055"/>
      </dsp:txXfrm>
    </dsp:sp>
    <dsp:sp modelId="{52560FBE-79D9-45FB-8C03-4415D181A387}">
      <dsp:nvSpPr>
        <dsp:cNvPr id="0" name=""/>
        <dsp:cNvSpPr/>
      </dsp:nvSpPr>
      <dsp:spPr>
        <a:xfrm>
          <a:off x="284074" y="906125"/>
          <a:ext cx="180589" cy="1805895"/>
        </a:xfrm>
        <a:custGeom>
          <a:avLst/>
          <a:gdLst/>
          <a:ahLst/>
          <a:cxnLst/>
          <a:rect l="0" t="0" r="0" b="0"/>
          <a:pathLst>
            <a:path>
              <a:moveTo>
                <a:pt x="0" y="0"/>
              </a:moveTo>
              <a:lnTo>
                <a:pt x="0" y="1805895"/>
              </a:lnTo>
              <a:lnTo>
                <a:pt x="180589" y="18058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3A85FA-6EEC-466C-A9B6-56DEC147923A}">
      <dsp:nvSpPr>
        <dsp:cNvPr id="0" name=""/>
        <dsp:cNvSpPr/>
      </dsp:nvSpPr>
      <dsp:spPr>
        <a:xfrm>
          <a:off x="464664" y="2260547"/>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6 female and 4 male</a:t>
          </a:r>
          <a:endParaRPr lang="en-GB" sz="1100" kern="1200" dirty="0"/>
        </a:p>
      </dsp:txBody>
      <dsp:txXfrm>
        <a:off x="491110" y="2286993"/>
        <a:ext cx="1391824" cy="850055"/>
      </dsp:txXfrm>
    </dsp:sp>
    <dsp:sp modelId="{C3262843-1A71-4236-89F6-A65D2B437F56}">
      <dsp:nvSpPr>
        <dsp:cNvPr id="0" name=""/>
        <dsp:cNvSpPr/>
      </dsp:nvSpPr>
      <dsp:spPr>
        <a:xfrm>
          <a:off x="284074" y="906125"/>
          <a:ext cx="180589" cy="2934580"/>
        </a:xfrm>
        <a:custGeom>
          <a:avLst/>
          <a:gdLst/>
          <a:ahLst/>
          <a:cxnLst/>
          <a:rect l="0" t="0" r="0" b="0"/>
          <a:pathLst>
            <a:path>
              <a:moveTo>
                <a:pt x="0" y="0"/>
              </a:moveTo>
              <a:lnTo>
                <a:pt x="0" y="2934580"/>
              </a:lnTo>
              <a:lnTo>
                <a:pt x="180589" y="29345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D38152-22C2-432A-B208-F0B6B2C7A098}">
      <dsp:nvSpPr>
        <dsp:cNvPr id="0" name=""/>
        <dsp:cNvSpPr/>
      </dsp:nvSpPr>
      <dsp:spPr>
        <a:xfrm>
          <a:off x="464664" y="3389232"/>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Between 20 and 90 years of age </a:t>
          </a:r>
          <a:r>
            <a:rPr lang="en-GB" sz="1100" kern="1200" dirty="0" err="1" smtClean="0"/>
            <a:t>approx</a:t>
          </a:r>
          <a:endParaRPr lang="en-GB" sz="1100" kern="1200" dirty="0"/>
        </a:p>
      </dsp:txBody>
      <dsp:txXfrm>
        <a:off x="491110" y="3415678"/>
        <a:ext cx="1391824" cy="850055"/>
      </dsp:txXfrm>
    </dsp:sp>
    <dsp:sp modelId="{42B27523-EDB4-41BD-99AC-A1302EAFA445}">
      <dsp:nvSpPr>
        <dsp:cNvPr id="0" name=""/>
        <dsp:cNvSpPr/>
      </dsp:nvSpPr>
      <dsp:spPr>
        <a:xfrm>
          <a:off x="284074" y="906125"/>
          <a:ext cx="180589" cy="4063265"/>
        </a:xfrm>
        <a:custGeom>
          <a:avLst/>
          <a:gdLst/>
          <a:ahLst/>
          <a:cxnLst/>
          <a:rect l="0" t="0" r="0" b="0"/>
          <a:pathLst>
            <a:path>
              <a:moveTo>
                <a:pt x="0" y="0"/>
              </a:moveTo>
              <a:lnTo>
                <a:pt x="0" y="4063265"/>
              </a:lnTo>
              <a:lnTo>
                <a:pt x="180589" y="40632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9523DD-0A67-47F8-9CC9-571490F6411B}">
      <dsp:nvSpPr>
        <dsp:cNvPr id="0" name=""/>
        <dsp:cNvSpPr/>
      </dsp:nvSpPr>
      <dsp:spPr>
        <a:xfrm>
          <a:off x="464664" y="4517917"/>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Discharged from district, general, or specialist hospitals in North of England</a:t>
          </a:r>
          <a:endParaRPr lang="en-GB" sz="1100" kern="1200" dirty="0"/>
        </a:p>
      </dsp:txBody>
      <dsp:txXfrm>
        <a:off x="491110" y="4544363"/>
        <a:ext cx="1391824" cy="850055"/>
      </dsp:txXfrm>
    </dsp:sp>
    <dsp:sp modelId="{D993CBA1-19B8-43B6-A0EC-E5E582F86157}">
      <dsp:nvSpPr>
        <dsp:cNvPr id="0" name=""/>
        <dsp:cNvSpPr/>
      </dsp:nvSpPr>
      <dsp:spPr>
        <a:xfrm>
          <a:off x="284074" y="906125"/>
          <a:ext cx="180589" cy="5191950"/>
        </a:xfrm>
        <a:custGeom>
          <a:avLst/>
          <a:gdLst/>
          <a:ahLst/>
          <a:cxnLst/>
          <a:rect l="0" t="0" r="0" b="0"/>
          <a:pathLst>
            <a:path>
              <a:moveTo>
                <a:pt x="0" y="0"/>
              </a:moveTo>
              <a:lnTo>
                <a:pt x="0" y="5191950"/>
              </a:lnTo>
              <a:lnTo>
                <a:pt x="180589" y="519195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D4EE61-2FA8-4C0B-AF00-61FEB62061A3}">
      <dsp:nvSpPr>
        <dsp:cNvPr id="0" name=""/>
        <dsp:cNvSpPr/>
      </dsp:nvSpPr>
      <dsp:spPr>
        <a:xfrm>
          <a:off x="464664" y="5646602"/>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Cardiothoracic, surgical, children, psychiatric, medical assessment, urology, maternity wards</a:t>
          </a:r>
          <a:endParaRPr lang="en-GB" sz="1100" kern="1200" dirty="0"/>
        </a:p>
      </dsp:txBody>
      <dsp:txXfrm>
        <a:off x="491110" y="5673048"/>
        <a:ext cx="1391824" cy="850055"/>
      </dsp:txXfrm>
    </dsp:sp>
    <dsp:sp modelId="{03D94176-C9DD-44F8-B70E-6615D869CCF9}">
      <dsp:nvSpPr>
        <dsp:cNvPr id="0" name=""/>
        <dsp:cNvSpPr/>
      </dsp:nvSpPr>
      <dsp:spPr>
        <a:xfrm>
          <a:off x="2360855" y="3177"/>
          <a:ext cx="1805895" cy="9029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GB" sz="1400" kern="1200" dirty="0" smtClean="0"/>
            <a:t>Next of kin of people who self-discharged</a:t>
          </a:r>
          <a:endParaRPr lang="en-GB" sz="1400" kern="1200" dirty="0"/>
        </a:p>
      </dsp:txBody>
      <dsp:txXfrm>
        <a:off x="2387301" y="29623"/>
        <a:ext cx="1753003" cy="850055"/>
      </dsp:txXfrm>
    </dsp:sp>
    <dsp:sp modelId="{DD746FD1-FE5D-4A4C-A990-099A3C6043EE}">
      <dsp:nvSpPr>
        <dsp:cNvPr id="0" name=""/>
        <dsp:cNvSpPr/>
      </dsp:nvSpPr>
      <dsp:spPr>
        <a:xfrm>
          <a:off x="2541444" y="906125"/>
          <a:ext cx="180589" cy="677210"/>
        </a:xfrm>
        <a:custGeom>
          <a:avLst/>
          <a:gdLst/>
          <a:ahLst/>
          <a:cxnLst/>
          <a:rect l="0" t="0" r="0" b="0"/>
          <a:pathLst>
            <a:path>
              <a:moveTo>
                <a:pt x="0" y="0"/>
              </a:moveTo>
              <a:lnTo>
                <a:pt x="0" y="677210"/>
              </a:lnTo>
              <a:lnTo>
                <a:pt x="180589" y="6772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1585CD-6418-4339-A11F-2584767B5DBC}">
      <dsp:nvSpPr>
        <dsp:cNvPr id="0" name=""/>
        <dsp:cNvSpPr/>
      </dsp:nvSpPr>
      <dsp:spPr>
        <a:xfrm>
          <a:off x="2722034" y="1131862"/>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Cheshire based</a:t>
          </a:r>
          <a:endParaRPr lang="en-GB" sz="1100" kern="1200" dirty="0"/>
        </a:p>
      </dsp:txBody>
      <dsp:txXfrm>
        <a:off x="2748480" y="1158308"/>
        <a:ext cx="1391824" cy="850055"/>
      </dsp:txXfrm>
    </dsp:sp>
    <dsp:sp modelId="{04AFB28E-CA6C-4DAE-B743-020B0FBDE2FE}">
      <dsp:nvSpPr>
        <dsp:cNvPr id="0" name=""/>
        <dsp:cNvSpPr/>
      </dsp:nvSpPr>
      <dsp:spPr>
        <a:xfrm>
          <a:off x="2541444" y="906125"/>
          <a:ext cx="180589" cy="1805895"/>
        </a:xfrm>
        <a:custGeom>
          <a:avLst/>
          <a:gdLst/>
          <a:ahLst/>
          <a:cxnLst/>
          <a:rect l="0" t="0" r="0" b="0"/>
          <a:pathLst>
            <a:path>
              <a:moveTo>
                <a:pt x="0" y="0"/>
              </a:moveTo>
              <a:lnTo>
                <a:pt x="0" y="1805895"/>
              </a:lnTo>
              <a:lnTo>
                <a:pt x="180589" y="18058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C51971-42FB-474F-9932-8F907FD6F366}">
      <dsp:nvSpPr>
        <dsp:cNvPr id="0" name=""/>
        <dsp:cNvSpPr/>
      </dsp:nvSpPr>
      <dsp:spPr>
        <a:xfrm>
          <a:off x="2722034" y="2260547"/>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1 female</a:t>
          </a:r>
          <a:endParaRPr lang="en-GB" sz="1100" kern="1200" dirty="0"/>
        </a:p>
      </dsp:txBody>
      <dsp:txXfrm>
        <a:off x="2748480" y="2286993"/>
        <a:ext cx="1391824" cy="850055"/>
      </dsp:txXfrm>
    </dsp:sp>
    <dsp:sp modelId="{8CF5F132-3B4D-4ABD-B96F-1578DA8B4629}">
      <dsp:nvSpPr>
        <dsp:cNvPr id="0" name=""/>
        <dsp:cNvSpPr/>
      </dsp:nvSpPr>
      <dsp:spPr>
        <a:xfrm>
          <a:off x="2541444" y="906125"/>
          <a:ext cx="180589" cy="2934580"/>
        </a:xfrm>
        <a:custGeom>
          <a:avLst/>
          <a:gdLst/>
          <a:ahLst/>
          <a:cxnLst/>
          <a:rect l="0" t="0" r="0" b="0"/>
          <a:pathLst>
            <a:path>
              <a:moveTo>
                <a:pt x="0" y="0"/>
              </a:moveTo>
              <a:lnTo>
                <a:pt x="0" y="2934580"/>
              </a:lnTo>
              <a:lnTo>
                <a:pt x="180589" y="29345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04264D-6952-434C-837F-2E34D33B9740}">
      <dsp:nvSpPr>
        <dsp:cNvPr id="0" name=""/>
        <dsp:cNvSpPr/>
      </dsp:nvSpPr>
      <dsp:spPr>
        <a:xfrm>
          <a:off x="2722034" y="3389232"/>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err="1" smtClean="0"/>
            <a:t>Approx</a:t>
          </a:r>
          <a:r>
            <a:rPr lang="en-GB" sz="1100" kern="1200" dirty="0" smtClean="0"/>
            <a:t> 70 years of age</a:t>
          </a:r>
          <a:endParaRPr lang="en-GB" sz="1100" kern="1200" dirty="0"/>
        </a:p>
      </dsp:txBody>
      <dsp:txXfrm>
        <a:off x="2748480" y="3415678"/>
        <a:ext cx="1391824" cy="850055"/>
      </dsp:txXfrm>
    </dsp:sp>
    <dsp:sp modelId="{D7DC010D-048D-456D-82A1-38EC43055A14}">
      <dsp:nvSpPr>
        <dsp:cNvPr id="0" name=""/>
        <dsp:cNvSpPr/>
      </dsp:nvSpPr>
      <dsp:spPr>
        <a:xfrm>
          <a:off x="2541444" y="906125"/>
          <a:ext cx="180589" cy="4063265"/>
        </a:xfrm>
        <a:custGeom>
          <a:avLst/>
          <a:gdLst/>
          <a:ahLst/>
          <a:cxnLst/>
          <a:rect l="0" t="0" r="0" b="0"/>
          <a:pathLst>
            <a:path>
              <a:moveTo>
                <a:pt x="0" y="0"/>
              </a:moveTo>
              <a:lnTo>
                <a:pt x="0" y="4063265"/>
              </a:lnTo>
              <a:lnTo>
                <a:pt x="180589" y="40632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600DCD-284B-4560-863E-472991077BEA}">
      <dsp:nvSpPr>
        <dsp:cNvPr id="0" name=""/>
        <dsp:cNvSpPr/>
      </dsp:nvSpPr>
      <dsp:spPr>
        <a:xfrm>
          <a:off x="2722034" y="4517917"/>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Husband discharged himself from cardiothoracic ward in district hospital in North of England</a:t>
          </a:r>
          <a:endParaRPr lang="en-GB" sz="1100" kern="1200" dirty="0"/>
        </a:p>
      </dsp:txBody>
      <dsp:txXfrm>
        <a:off x="2748480" y="4544363"/>
        <a:ext cx="1391824" cy="850055"/>
      </dsp:txXfrm>
    </dsp:sp>
    <dsp:sp modelId="{4F7F7421-ADB6-49E7-91F8-543975D47D91}">
      <dsp:nvSpPr>
        <dsp:cNvPr id="0" name=""/>
        <dsp:cNvSpPr/>
      </dsp:nvSpPr>
      <dsp:spPr>
        <a:xfrm>
          <a:off x="4618224" y="3177"/>
          <a:ext cx="1805895" cy="9029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GB" sz="1400" kern="1200" dirty="0" smtClean="0"/>
            <a:t>People who discharged on behalf of a relative</a:t>
          </a:r>
          <a:endParaRPr lang="en-GB" sz="1400" kern="1200" dirty="0"/>
        </a:p>
      </dsp:txBody>
      <dsp:txXfrm>
        <a:off x="4644670" y="29623"/>
        <a:ext cx="1753003" cy="850055"/>
      </dsp:txXfrm>
    </dsp:sp>
    <dsp:sp modelId="{629CF6FD-A5AA-40CE-87FE-50EC11C5A2E1}">
      <dsp:nvSpPr>
        <dsp:cNvPr id="0" name=""/>
        <dsp:cNvSpPr/>
      </dsp:nvSpPr>
      <dsp:spPr>
        <a:xfrm>
          <a:off x="4798814" y="906125"/>
          <a:ext cx="180589" cy="677210"/>
        </a:xfrm>
        <a:custGeom>
          <a:avLst/>
          <a:gdLst/>
          <a:ahLst/>
          <a:cxnLst/>
          <a:rect l="0" t="0" r="0" b="0"/>
          <a:pathLst>
            <a:path>
              <a:moveTo>
                <a:pt x="0" y="0"/>
              </a:moveTo>
              <a:lnTo>
                <a:pt x="0" y="677210"/>
              </a:lnTo>
              <a:lnTo>
                <a:pt x="180589" y="6772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D5B0CA-344C-41D5-ADCE-BDD764A3C91C}">
      <dsp:nvSpPr>
        <dsp:cNvPr id="0" name=""/>
        <dsp:cNvSpPr/>
      </dsp:nvSpPr>
      <dsp:spPr>
        <a:xfrm>
          <a:off x="4979404" y="1131862"/>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Lancashire or Cheshire based</a:t>
          </a:r>
          <a:endParaRPr lang="en-GB" sz="1100" kern="1200" dirty="0"/>
        </a:p>
      </dsp:txBody>
      <dsp:txXfrm>
        <a:off x="5005850" y="1158308"/>
        <a:ext cx="1391824" cy="850055"/>
      </dsp:txXfrm>
    </dsp:sp>
    <dsp:sp modelId="{C82322CA-74B7-46C9-9E0C-CE3B9040BB60}">
      <dsp:nvSpPr>
        <dsp:cNvPr id="0" name=""/>
        <dsp:cNvSpPr/>
      </dsp:nvSpPr>
      <dsp:spPr>
        <a:xfrm>
          <a:off x="4798814" y="906125"/>
          <a:ext cx="180589" cy="1805895"/>
        </a:xfrm>
        <a:custGeom>
          <a:avLst/>
          <a:gdLst/>
          <a:ahLst/>
          <a:cxnLst/>
          <a:rect l="0" t="0" r="0" b="0"/>
          <a:pathLst>
            <a:path>
              <a:moveTo>
                <a:pt x="0" y="0"/>
              </a:moveTo>
              <a:lnTo>
                <a:pt x="0" y="1805895"/>
              </a:lnTo>
              <a:lnTo>
                <a:pt x="180589" y="18058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3F53D4-9AFF-4235-9DCF-0C835C8BECA2}">
      <dsp:nvSpPr>
        <dsp:cNvPr id="0" name=""/>
        <dsp:cNvSpPr/>
      </dsp:nvSpPr>
      <dsp:spPr>
        <a:xfrm>
          <a:off x="4979404" y="2260547"/>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2 female</a:t>
          </a:r>
          <a:endParaRPr lang="en-GB" sz="1100" kern="1200" dirty="0"/>
        </a:p>
      </dsp:txBody>
      <dsp:txXfrm>
        <a:off x="5005850" y="2286993"/>
        <a:ext cx="1391824" cy="850055"/>
      </dsp:txXfrm>
    </dsp:sp>
    <dsp:sp modelId="{C4C0FDD5-3155-4CCA-B67A-D196DBED621E}">
      <dsp:nvSpPr>
        <dsp:cNvPr id="0" name=""/>
        <dsp:cNvSpPr/>
      </dsp:nvSpPr>
      <dsp:spPr>
        <a:xfrm>
          <a:off x="4798814" y="906125"/>
          <a:ext cx="180589" cy="2934580"/>
        </a:xfrm>
        <a:custGeom>
          <a:avLst/>
          <a:gdLst/>
          <a:ahLst/>
          <a:cxnLst/>
          <a:rect l="0" t="0" r="0" b="0"/>
          <a:pathLst>
            <a:path>
              <a:moveTo>
                <a:pt x="0" y="0"/>
              </a:moveTo>
              <a:lnTo>
                <a:pt x="0" y="2934580"/>
              </a:lnTo>
              <a:lnTo>
                <a:pt x="180589" y="29345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E5C3AD-2D09-485A-955C-DBA6879F0097}">
      <dsp:nvSpPr>
        <dsp:cNvPr id="0" name=""/>
        <dsp:cNvSpPr/>
      </dsp:nvSpPr>
      <dsp:spPr>
        <a:xfrm>
          <a:off x="4979404" y="3389232"/>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err="1" smtClean="0"/>
            <a:t>Approx</a:t>
          </a:r>
          <a:r>
            <a:rPr lang="en-GB" sz="1100" kern="1200" dirty="0" smtClean="0"/>
            <a:t> 50 years of age</a:t>
          </a:r>
          <a:endParaRPr lang="en-GB" sz="1100" kern="1200" dirty="0"/>
        </a:p>
      </dsp:txBody>
      <dsp:txXfrm>
        <a:off x="5005850" y="3415678"/>
        <a:ext cx="1391824" cy="850055"/>
      </dsp:txXfrm>
    </dsp:sp>
    <dsp:sp modelId="{7403D3A5-4499-4780-AD4D-4E1D4A5EF9A1}">
      <dsp:nvSpPr>
        <dsp:cNvPr id="0" name=""/>
        <dsp:cNvSpPr/>
      </dsp:nvSpPr>
      <dsp:spPr>
        <a:xfrm>
          <a:off x="4798814" y="906125"/>
          <a:ext cx="180589" cy="4063265"/>
        </a:xfrm>
        <a:custGeom>
          <a:avLst/>
          <a:gdLst/>
          <a:ahLst/>
          <a:cxnLst/>
          <a:rect l="0" t="0" r="0" b="0"/>
          <a:pathLst>
            <a:path>
              <a:moveTo>
                <a:pt x="0" y="0"/>
              </a:moveTo>
              <a:lnTo>
                <a:pt x="0" y="4063265"/>
              </a:lnTo>
              <a:lnTo>
                <a:pt x="180589" y="40632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455C31-7864-442A-AF52-331EF25F1ED4}">
      <dsp:nvSpPr>
        <dsp:cNvPr id="0" name=""/>
        <dsp:cNvSpPr/>
      </dsp:nvSpPr>
      <dsp:spPr>
        <a:xfrm>
          <a:off x="4979404" y="4517917"/>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Discharged spouse or parent from specialist or district hospitals in North of England</a:t>
          </a:r>
          <a:endParaRPr lang="en-GB" sz="1100" kern="1200" dirty="0"/>
        </a:p>
      </dsp:txBody>
      <dsp:txXfrm>
        <a:off x="5005850" y="4544363"/>
        <a:ext cx="1391824" cy="850055"/>
      </dsp:txXfrm>
    </dsp:sp>
    <dsp:sp modelId="{D7F4A1A3-2146-4513-AE47-A5D48C921024}">
      <dsp:nvSpPr>
        <dsp:cNvPr id="0" name=""/>
        <dsp:cNvSpPr/>
      </dsp:nvSpPr>
      <dsp:spPr>
        <a:xfrm>
          <a:off x="4798814" y="906125"/>
          <a:ext cx="180589" cy="5191950"/>
        </a:xfrm>
        <a:custGeom>
          <a:avLst/>
          <a:gdLst/>
          <a:ahLst/>
          <a:cxnLst/>
          <a:rect l="0" t="0" r="0" b="0"/>
          <a:pathLst>
            <a:path>
              <a:moveTo>
                <a:pt x="0" y="0"/>
              </a:moveTo>
              <a:lnTo>
                <a:pt x="0" y="5191950"/>
              </a:lnTo>
              <a:lnTo>
                <a:pt x="180589" y="519195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5F0498-C98E-4021-8949-8FC1334448A4}">
      <dsp:nvSpPr>
        <dsp:cNvPr id="0" name=""/>
        <dsp:cNvSpPr/>
      </dsp:nvSpPr>
      <dsp:spPr>
        <a:xfrm>
          <a:off x="4979404" y="5646602"/>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Cancer, general wards</a:t>
          </a:r>
          <a:endParaRPr lang="en-GB" sz="1100" kern="1200" dirty="0"/>
        </a:p>
      </dsp:txBody>
      <dsp:txXfrm>
        <a:off x="5005850" y="5673048"/>
        <a:ext cx="1391824" cy="850055"/>
      </dsp:txXfrm>
    </dsp:sp>
    <dsp:sp modelId="{BE354F17-57B8-4247-A6F1-79CC7B30309E}">
      <dsp:nvSpPr>
        <dsp:cNvPr id="0" name=""/>
        <dsp:cNvSpPr/>
      </dsp:nvSpPr>
      <dsp:spPr>
        <a:xfrm>
          <a:off x="6875594" y="3177"/>
          <a:ext cx="1805895" cy="9029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GB" sz="1400" kern="1200" dirty="0" smtClean="0"/>
            <a:t>People who discharged themselves and on behalf of a relative</a:t>
          </a:r>
          <a:endParaRPr lang="en-GB" sz="1400" kern="1200" dirty="0"/>
        </a:p>
      </dsp:txBody>
      <dsp:txXfrm>
        <a:off x="6902040" y="29623"/>
        <a:ext cx="1753003" cy="850055"/>
      </dsp:txXfrm>
    </dsp:sp>
    <dsp:sp modelId="{E4C2A847-FCFD-4BCB-826F-F3BFA5999B32}">
      <dsp:nvSpPr>
        <dsp:cNvPr id="0" name=""/>
        <dsp:cNvSpPr/>
      </dsp:nvSpPr>
      <dsp:spPr>
        <a:xfrm>
          <a:off x="7056184" y="906125"/>
          <a:ext cx="180589" cy="677210"/>
        </a:xfrm>
        <a:custGeom>
          <a:avLst/>
          <a:gdLst/>
          <a:ahLst/>
          <a:cxnLst/>
          <a:rect l="0" t="0" r="0" b="0"/>
          <a:pathLst>
            <a:path>
              <a:moveTo>
                <a:pt x="0" y="0"/>
              </a:moveTo>
              <a:lnTo>
                <a:pt x="0" y="677210"/>
              </a:lnTo>
              <a:lnTo>
                <a:pt x="180589" y="6772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561C73-6BED-4787-97EE-750355CED033}">
      <dsp:nvSpPr>
        <dsp:cNvPr id="0" name=""/>
        <dsp:cNvSpPr/>
      </dsp:nvSpPr>
      <dsp:spPr>
        <a:xfrm>
          <a:off x="7236774" y="1131862"/>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Lancashire or London based</a:t>
          </a:r>
          <a:endParaRPr lang="en-GB" sz="1100" kern="1200" dirty="0"/>
        </a:p>
      </dsp:txBody>
      <dsp:txXfrm>
        <a:off x="7263220" y="1158308"/>
        <a:ext cx="1391824" cy="850055"/>
      </dsp:txXfrm>
    </dsp:sp>
    <dsp:sp modelId="{261533A4-283F-4744-8F5C-A1FCE5B4A675}">
      <dsp:nvSpPr>
        <dsp:cNvPr id="0" name=""/>
        <dsp:cNvSpPr/>
      </dsp:nvSpPr>
      <dsp:spPr>
        <a:xfrm>
          <a:off x="7056184" y="906125"/>
          <a:ext cx="180589" cy="1805895"/>
        </a:xfrm>
        <a:custGeom>
          <a:avLst/>
          <a:gdLst/>
          <a:ahLst/>
          <a:cxnLst/>
          <a:rect l="0" t="0" r="0" b="0"/>
          <a:pathLst>
            <a:path>
              <a:moveTo>
                <a:pt x="0" y="0"/>
              </a:moveTo>
              <a:lnTo>
                <a:pt x="0" y="1805895"/>
              </a:lnTo>
              <a:lnTo>
                <a:pt x="180589" y="18058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7442FC-71C3-4C48-9C42-CFBC61C70FEF}">
      <dsp:nvSpPr>
        <dsp:cNvPr id="0" name=""/>
        <dsp:cNvSpPr/>
      </dsp:nvSpPr>
      <dsp:spPr>
        <a:xfrm>
          <a:off x="7236774" y="2260547"/>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3 female</a:t>
          </a:r>
        </a:p>
      </dsp:txBody>
      <dsp:txXfrm>
        <a:off x="7263220" y="2286993"/>
        <a:ext cx="1391824" cy="850055"/>
      </dsp:txXfrm>
    </dsp:sp>
    <dsp:sp modelId="{729EE44C-6C5E-443B-BFF7-C4E322752465}">
      <dsp:nvSpPr>
        <dsp:cNvPr id="0" name=""/>
        <dsp:cNvSpPr/>
      </dsp:nvSpPr>
      <dsp:spPr>
        <a:xfrm>
          <a:off x="7056184" y="906125"/>
          <a:ext cx="180589" cy="2934580"/>
        </a:xfrm>
        <a:custGeom>
          <a:avLst/>
          <a:gdLst/>
          <a:ahLst/>
          <a:cxnLst/>
          <a:rect l="0" t="0" r="0" b="0"/>
          <a:pathLst>
            <a:path>
              <a:moveTo>
                <a:pt x="0" y="0"/>
              </a:moveTo>
              <a:lnTo>
                <a:pt x="0" y="2934580"/>
              </a:lnTo>
              <a:lnTo>
                <a:pt x="180589" y="29345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B073D7-B00E-46C5-8720-678D6D6CAAC6}">
      <dsp:nvSpPr>
        <dsp:cNvPr id="0" name=""/>
        <dsp:cNvSpPr/>
      </dsp:nvSpPr>
      <dsp:spPr>
        <a:xfrm>
          <a:off x="7236774" y="3389232"/>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smtClean="0"/>
            <a:t>Between 40 and 60 years of age approx</a:t>
          </a:r>
          <a:endParaRPr lang="en-GB" sz="1100" kern="1200" dirty="0" smtClean="0"/>
        </a:p>
      </dsp:txBody>
      <dsp:txXfrm>
        <a:off x="7263220" y="3415678"/>
        <a:ext cx="1391824" cy="850055"/>
      </dsp:txXfrm>
    </dsp:sp>
    <dsp:sp modelId="{769ECEC3-C846-42AA-9A28-BA02E3698CED}">
      <dsp:nvSpPr>
        <dsp:cNvPr id="0" name=""/>
        <dsp:cNvSpPr/>
      </dsp:nvSpPr>
      <dsp:spPr>
        <a:xfrm>
          <a:off x="7056184" y="906125"/>
          <a:ext cx="180589" cy="4063265"/>
        </a:xfrm>
        <a:custGeom>
          <a:avLst/>
          <a:gdLst/>
          <a:ahLst/>
          <a:cxnLst/>
          <a:rect l="0" t="0" r="0" b="0"/>
          <a:pathLst>
            <a:path>
              <a:moveTo>
                <a:pt x="0" y="0"/>
              </a:moveTo>
              <a:lnTo>
                <a:pt x="0" y="4063265"/>
              </a:lnTo>
              <a:lnTo>
                <a:pt x="180589" y="40632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8EB1BE-3F42-487E-9BBE-0774F3874852}">
      <dsp:nvSpPr>
        <dsp:cNvPr id="0" name=""/>
        <dsp:cNvSpPr/>
      </dsp:nvSpPr>
      <dsp:spPr>
        <a:xfrm>
          <a:off x="7236774" y="4517917"/>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Discharged from district and general hospitals in South and North of England, and Scotland</a:t>
          </a:r>
        </a:p>
      </dsp:txBody>
      <dsp:txXfrm>
        <a:off x="7263220" y="4544363"/>
        <a:ext cx="1391824" cy="850055"/>
      </dsp:txXfrm>
    </dsp:sp>
    <dsp:sp modelId="{AC952B06-A0E8-493D-B2BD-505A72AF97EC}">
      <dsp:nvSpPr>
        <dsp:cNvPr id="0" name=""/>
        <dsp:cNvSpPr/>
      </dsp:nvSpPr>
      <dsp:spPr>
        <a:xfrm>
          <a:off x="7056184" y="906125"/>
          <a:ext cx="180589" cy="5191950"/>
        </a:xfrm>
        <a:custGeom>
          <a:avLst/>
          <a:gdLst/>
          <a:ahLst/>
          <a:cxnLst/>
          <a:rect l="0" t="0" r="0" b="0"/>
          <a:pathLst>
            <a:path>
              <a:moveTo>
                <a:pt x="0" y="0"/>
              </a:moveTo>
              <a:lnTo>
                <a:pt x="0" y="5191950"/>
              </a:lnTo>
              <a:lnTo>
                <a:pt x="180589" y="519195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1709F5-01C4-48B8-99EA-504BDE28C0FF}">
      <dsp:nvSpPr>
        <dsp:cNvPr id="0" name=""/>
        <dsp:cNvSpPr/>
      </dsp:nvSpPr>
      <dsp:spPr>
        <a:xfrm>
          <a:off x="7236774" y="5646602"/>
          <a:ext cx="1444716" cy="9029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kern="1200" dirty="0" smtClean="0"/>
            <a:t>Surgical, general, maternity, paediatric wards</a:t>
          </a:r>
        </a:p>
      </dsp:txBody>
      <dsp:txXfrm>
        <a:off x="7263220" y="5673048"/>
        <a:ext cx="1391824" cy="8500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BFA192-582C-47FE-80E5-F6AA1E506E50}">
      <dsp:nvSpPr>
        <dsp:cNvPr id="0" name=""/>
        <dsp:cNvSpPr/>
      </dsp:nvSpPr>
      <dsp:spPr>
        <a:xfrm>
          <a:off x="7506" y="1821928"/>
          <a:ext cx="1209650" cy="6048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GB" sz="1800" kern="1200" dirty="0" smtClean="0"/>
            <a:t>Nurse</a:t>
          </a:r>
          <a:endParaRPr lang="en-GB" sz="1800" kern="1200" dirty="0"/>
        </a:p>
      </dsp:txBody>
      <dsp:txXfrm>
        <a:off x="25221" y="1839643"/>
        <a:ext cx="1174220" cy="569395"/>
      </dsp:txXfrm>
    </dsp:sp>
    <dsp:sp modelId="{49F1D533-79BA-4AB8-8C39-306444C09854}">
      <dsp:nvSpPr>
        <dsp:cNvPr id="0" name=""/>
        <dsp:cNvSpPr/>
      </dsp:nvSpPr>
      <dsp:spPr>
        <a:xfrm>
          <a:off x="128471" y="2426753"/>
          <a:ext cx="120965" cy="453618"/>
        </a:xfrm>
        <a:custGeom>
          <a:avLst/>
          <a:gdLst/>
          <a:ahLst/>
          <a:cxnLst/>
          <a:rect l="0" t="0" r="0" b="0"/>
          <a:pathLst>
            <a:path>
              <a:moveTo>
                <a:pt x="0" y="0"/>
              </a:moveTo>
              <a:lnTo>
                <a:pt x="0" y="453618"/>
              </a:lnTo>
              <a:lnTo>
                <a:pt x="120965" y="4536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FAB26E-1787-4178-AB0B-58B10F5FEB9A}">
      <dsp:nvSpPr>
        <dsp:cNvPr id="0" name=""/>
        <dsp:cNvSpPr/>
      </dsp:nvSpPr>
      <dsp:spPr>
        <a:xfrm>
          <a:off x="249436" y="2577960"/>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Yorkshire based</a:t>
          </a:r>
          <a:endParaRPr lang="en-GB" sz="800" kern="1200" dirty="0"/>
        </a:p>
      </dsp:txBody>
      <dsp:txXfrm>
        <a:off x="267151" y="2595675"/>
        <a:ext cx="932290" cy="569395"/>
      </dsp:txXfrm>
    </dsp:sp>
    <dsp:sp modelId="{52560FBE-79D9-45FB-8C03-4415D181A387}">
      <dsp:nvSpPr>
        <dsp:cNvPr id="0" name=""/>
        <dsp:cNvSpPr/>
      </dsp:nvSpPr>
      <dsp:spPr>
        <a:xfrm>
          <a:off x="128471" y="2426753"/>
          <a:ext cx="120965" cy="1209650"/>
        </a:xfrm>
        <a:custGeom>
          <a:avLst/>
          <a:gdLst/>
          <a:ahLst/>
          <a:cxnLst/>
          <a:rect l="0" t="0" r="0" b="0"/>
          <a:pathLst>
            <a:path>
              <a:moveTo>
                <a:pt x="0" y="0"/>
              </a:moveTo>
              <a:lnTo>
                <a:pt x="0" y="1209650"/>
              </a:lnTo>
              <a:lnTo>
                <a:pt x="120965" y="120965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3A85FA-6EEC-466C-A9B6-56DEC147923A}">
      <dsp:nvSpPr>
        <dsp:cNvPr id="0" name=""/>
        <dsp:cNvSpPr/>
      </dsp:nvSpPr>
      <dsp:spPr>
        <a:xfrm>
          <a:off x="249436" y="3333991"/>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1 female and 1 male</a:t>
          </a:r>
          <a:endParaRPr lang="en-GB" sz="800" kern="1200" dirty="0"/>
        </a:p>
      </dsp:txBody>
      <dsp:txXfrm>
        <a:off x="267151" y="3351706"/>
        <a:ext cx="932290" cy="569395"/>
      </dsp:txXfrm>
    </dsp:sp>
    <dsp:sp modelId="{42B27523-EDB4-41BD-99AC-A1302EAFA445}">
      <dsp:nvSpPr>
        <dsp:cNvPr id="0" name=""/>
        <dsp:cNvSpPr/>
      </dsp:nvSpPr>
      <dsp:spPr>
        <a:xfrm>
          <a:off x="128471" y="2426753"/>
          <a:ext cx="120965" cy="1965681"/>
        </a:xfrm>
        <a:custGeom>
          <a:avLst/>
          <a:gdLst/>
          <a:ahLst/>
          <a:cxnLst/>
          <a:rect l="0" t="0" r="0" b="0"/>
          <a:pathLst>
            <a:path>
              <a:moveTo>
                <a:pt x="0" y="0"/>
              </a:moveTo>
              <a:lnTo>
                <a:pt x="0" y="1965681"/>
              </a:lnTo>
              <a:lnTo>
                <a:pt x="120965" y="19656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9523DD-0A67-47F8-9CC9-571490F6411B}">
      <dsp:nvSpPr>
        <dsp:cNvPr id="0" name=""/>
        <dsp:cNvSpPr/>
      </dsp:nvSpPr>
      <dsp:spPr>
        <a:xfrm>
          <a:off x="249436" y="4090022"/>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Cardiology, Medical Admissions Unit</a:t>
          </a:r>
          <a:endParaRPr lang="en-GB" sz="800" kern="1200" dirty="0"/>
        </a:p>
      </dsp:txBody>
      <dsp:txXfrm>
        <a:off x="267151" y="4107737"/>
        <a:ext cx="932290" cy="569395"/>
      </dsp:txXfrm>
    </dsp:sp>
    <dsp:sp modelId="{D993CBA1-19B8-43B6-A0EC-E5E582F86157}">
      <dsp:nvSpPr>
        <dsp:cNvPr id="0" name=""/>
        <dsp:cNvSpPr/>
      </dsp:nvSpPr>
      <dsp:spPr>
        <a:xfrm>
          <a:off x="128471" y="2426753"/>
          <a:ext cx="120965" cy="2721712"/>
        </a:xfrm>
        <a:custGeom>
          <a:avLst/>
          <a:gdLst/>
          <a:ahLst/>
          <a:cxnLst/>
          <a:rect l="0" t="0" r="0" b="0"/>
          <a:pathLst>
            <a:path>
              <a:moveTo>
                <a:pt x="0" y="0"/>
              </a:moveTo>
              <a:lnTo>
                <a:pt x="0" y="2721712"/>
              </a:lnTo>
              <a:lnTo>
                <a:pt x="120965" y="272171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D4EE61-2FA8-4C0B-AF00-61FEB62061A3}">
      <dsp:nvSpPr>
        <dsp:cNvPr id="0" name=""/>
        <dsp:cNvSpPr/>
      </dsp:nvSpPr>
      <dsp:spPr>
        <a:xfrm>
          <a:off x="249436" y="4846054"/>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General hospitals</a:t>
          </a:r>
          <a:endParaRPr lang="en-GB" sz="800" kern="1200" dirty="0"/>
        </a:p>
      </dsp:txBody>
      <dsp:txXfrm>
        <a:off x="267151" y="4863769"/>
        <a:ext cx="932290" cy="569395"/>
      </dsp:txXfrm>
    </dsp:sp>
    <dsp:sp modelId="{03D94176-C9DD-44F8-B70E-6615D869CCF9}">
      <dsp:nvSpPr>
        <dsp:cNvPr id="0" name=""/>
        <dsp:cNvSpPr/>
      </dsp:nvSpPr>
      <dsp:spPr>
        <a:xfrm>
          <a:off x="1519569" y="1821928"/>
          <a:ext cx="1209650" cy="6048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GB" sz="1800" kern="1200" dirty="0" smtClean="0"/>
            <a:t>Junior doctor</a:t>
          </a:r>
          <a:endParaRPr lang="en-GB" sz="1800" kern="1200" dirty="0"/>
        </a:p>
      </dsp:txBody>
      <dsp:txXfrm>
        <a:off x="1537284" y="1839643"/>
        <a:ext cx="1174220" cy="569395"/>
      </dsp:txXfrm>
    </dsp:sp>
    <dsp:sp modelId="{DD746FD1-FE5D-4A4C-A990-099A3C6043EE}">
      <dsp:nvSpPr>
        <dsp:cNvPr id="0" name=""/>
        <dsp:cNvSpPr/>
      </dsp:nvSpPr>
      <dsp:spPr>
        <a:xfrm>
          <a:off x="1640534" y="2426753"/>
          <a:ext cx="120965" cy="453618"/>
        </a:xfrm>
        <a:custGeom>
          <a:avLst/>
          <a:gdLst/>
          <a:ahLst/>
          <a:cxnLst/>
          <a:rect l="0" t="0" r="0" b="0"/>
          <a:pathLst>
            <a:path>
              <a:moveTo>
                <a:pt x="0" y="0"/>
              </a:moveTo>
              <a:lnTo>
                <a:pt x="0" y="453618"/>
              </a:lnTo>
              <a:lnTo>
                <a:pt x="120965" y="4536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1585CD-6418-4339-A11F-2584767B5DBC}">
      <dsp:nvSpPr>
        <dsp:cNvPr id="0" name=""/>
        <dsp:cNvSpPr/>
      </dsp:nvSpPr>
      <dsp:spPr>
        <a:xfrm>
          <a:off x="1761499" y="2577960"/>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Lancashire based</a:t>
          </a:r>
          <a:endParaRPr lang="en-GB" sz="800" kern="1200" dirty="0"/>
        </a:p>
      </dsp:txBody>
      <dsp:txXfrm>
        <a:off x="1779214" y="2595675"/>
        <a:ext cx="932290" cy="569395"/>
      </dsp:txXfrm>
    </dsp:sp>
    <dsp:sp modelId="{04AFB28E-CA6C-4DAE-B743-020B0FBDE2FE}">
      <dsp:nvSpPr>
        <dsp:cNvPr id="0" name=""/>
        <dsp:cNvSpPr/>
      </dsp:nvSpPr>
      <dsp:spPr>
        <a:xfrm>
          <a:off x="1640534" y="2426753"/>
          <a:ext cx="120965" cy="1209650"/>
        </a:xfrm>
        <a:custGeom>
          <a:avLst/>
          <a:gdLst/>
          <a:ahLst/>
          <a:cxnLst/>
          <a:rect l="0" t="0" r="0" b="0"/>
          <a:pathLst>
            <a:path>
              <a:moveTo>
                <a:pt x="0" y="0"/>
              </a:moveTo>
              <a:lnTo>
                <a:pt x="0" y="1209650"/>
              </a:lnTo>
              <a:lnTo>
                <a:pt x="120965" y="120965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C51971-42FB-474F-9932-8F907FD6F366}">
      <dsp:nvSpPr>
        <dsp:cNvPr id="0" name=""/>
        <dsp:cNvSpPr/>
      </dsp:nvSpPr>
      <dsp:spPr>
        <a:xfrm>
          <a:off x="1761499" y="3333991"/>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1 female and 2 male</a:t>
          </a:r>
          <a:endParaRPr lang="en-GB" sz="800" kern="1200" dirty="0"/>
        </a:p>
      </dsp:txBody>
      <dsp:txXfrm>
        <a:off x="1779214" y="3351706"/>
        <a:ext cx="932290" cy="569395"/>
      </dsp:txXfrm>
    </dsp:sp>
    <dsp:sp modelId="{438EF40B-5D1B-4E66-B4A3-E86F9356ECF7}">
      <dsp:nvSpPr>
        <dsp:cNvPr id="0" name=""/>
        <dsp:cNvSpPr/>
      </dsp:nvSpPr>
      <dsp:spPr>
        <a:xfrm>
          <a:off x="1640534" y="2426753"/>
          <a:ext cx="120965" cy="1965681"/>
        </a:xfrm>
        <a:custGeom>
          <a:avLst/>
          <a:gdLst/>
          <a:ahLst/>
          <a:cxnLst/>
          <a:rect l="0" t="0" r="0" b="0"/>
          <a:pathLst>
            <a:path>
              <a:moveTo>
                <a:pt x="0" y="0"/>
              </a:moveTo>
              <a:lnTo>
                <a:pt x="0" y="1965681"/>
              </a:lnTo>
              <a:lnTo>
                <a:pt x="120965" y="19656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B5BD7C-20F4-4CDB-B316-DB83E046CD39}">
      <dsp:nvSpPr>
        <dsp:cNvPr id="0" name=""/>
        <dsp:cNvSpPr/>
      </dsp:nvSpPr>
      <dsp:spPr>
        <a:xfrm>
          <a:off x="1761499" y="4090022"/>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Surgery, cardiology wards</a:t>
          </a:r>
          <a:endParaRPr lang="en-GB" sz="800" kern="1200" dirty="0"/>
        </a:p>
      </dsp:txBody>
      <dsp:txXfrm>
        <a:off x="1779214" y="4107737"/>
        <a:ext cx="932290" cy="569395"/>
      </dsp:txXfrm>
    </dsp:sp>
    <dsp:sp modelId="{F951335C-527B-4FE7-AE14-DE3332A724D4}">
      <dsp:nvSpPr>
        <dsp:cNvPr id="0" name=""/>
        <dsp:cNvSpPr/>
      </dsp:nvSpPr>
      <dsp:spPr>
        <a:xfrm>
          <a:off x="1640534" y="2426753"/>
          <a:ext cx="120965" cy="2721712"/>
        </a:xfrm>
        <a:custGeom>
          <a:avLst/>
          <a:gdLst/>
          <a:ahLst/>
          <a:cxnLst/>
          <a:rect l="0" t="0" r="0" b="0"/>
          <a:pathLst>
            <a:path>
              <a:moveTo>
                <a:pt x="0" y="0"/>
              </a:moveTo>
              <a:lnTo>
                <a:pt x="0" y="2721712"/>
              </a:lnTo>
              <a:lnTo>
                <a:pt x="120965" y="272171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1651AD-DA9C-4B11-90DD-4A2139467A34}">
      <dsp:nvSpPr>
        <dsp:cNvPr id="0" name=""/>
        <dsp:cNvSpPr/>
      </dsp:nvSpPr>
      <dsp:spPr>
        <a:xfrm>
          <a:off x="1761499" y="4846054"/>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smtClean="0"/>
            <a:t>District hospitals</a:t>
          </a:r>
          <a:endParaRPr lang="en-GB" sz="800" kern="1200" dirty="0"/>
        </a:p>
      </dsp:txBody>
      <dsp:txXfrm>
        <a:off x="1779214" y="4863769"/>
        <a:ext cx="932290" cy="569395"/>
      </dsp:txXfrm>
    </dsp:sp>
    <dsp:sp modelId="{4F7F7421-ADB6-49E7-91F8-543975D47D91}">
      <dsp:nvSpPr>
        <dsp:cNvPr id="0" name=""/>
        <dsp:cNvSpPr/>
      </dsp:nvSpPr>
      <dsp:spPr>
        <a:xfrm>
          <a:off x="3031631" y="1821928"/>
          <a:ext cx="1209650" cy="6048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GB" sz="1800" kern="1200" dirty="0" smtClean="0"/>
            <a:t>General Practitioner</a:t>
          </a:r>
          <a:endParaRPr lang="en-GB" sz="1800" kern="1200" dirty="0"/>
        </a:p>
      </dsp:txBody>
      <dsp:txXfrm>
        <a:off x="3049346" y="1839643"/>
        <a:ext cx="1174220" cy="569395"/>
      </dsp:txXfrm>
    </dsp:sp>
    <dsp:sp modelId="{629CF6FD-A5AA-40CE-87FE-50EC11C5A2E1}">
      <dsp:nvSpPr>
        <dsp:cNvPr id="0" name=""/>
        <dsp:cNvSpPr/>
      </dsp:nvSpPr>
      <dsp:spPr>
        <a:xfrm>
          <a:off x="3152596" y="2426753"/>
          <a:ext cx="120965" cy="453618"/>
        </a:xfrm>
        <a:custGeom>
          <a:avLst/>
          <a:gdLst/>
          <a:ahLst/>
          <a:cxnLst/>
          <a:rect l="0" t="0" r="0" b="0"/>
          <a:pathLst>
            <a:path>
              <a:moveTo>
                <a:pt x="0" y="0"/>
              </a:moveTo>
              <a:lnTo>
                <a:pt x="0" y="453618"/>
              </a:lnTo>
              <a:lnTo>
                <a:pt x="120965" y="4536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D5B0CA-344C-41D5-ADCE-BDD764A3C91C}">
      <dsp:nvSpPr>
        <dsp:cNvPr id="0" name=""/>
        <dsp:cNvSpPr/>
      </dsp:nvSpPr>
      <dsp:spPr>
        <a:xfrm>
          <a:off x="3273561" y="2577960"/>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Lancashire or Cumbria based practices</a:t>
          </a:r>
          <a:endParaRPr lang="en-GB" sz="800" kern="1200" dirty="0"/>
        </a:p>
      </dsp:txBody>
      <dsp:txXfrm>
        <a:off x="3291276" y="2595675"/>
        <a:ext cx="932290" cy="569395"/>
      </dsp:txXfrm>
    </dsp:sp>
    <dsp:sp modelId="{C82322CA-74B7-46C9-9E0C-CE3B9040BB60}">
      <dsp:nvSpPr>
        <dsp:cNvPr id="0" name=""/>
        <dsp:cNvSpPr/>
      </dsp:nvSpPr>
      <dsp:spPr>
        <a:xfrm>
          <a:off x="3152596" y="2426753"/>
          <a:ext cx="120965" cy="1209650"/>
        </a:xfrm>
        <a:custGeom>
          <a:avLst/>
          <a:gdLst/>
          <a:ahLst/>
          <a:cxnLst/>
          <a:rect l="0" t="0" r="0" b="0"/>
          <a:pathLst>
            <a:path>
              <a:moveTo>
                <a:pt x="0" y="0"/>
              </a:moveTo>
              <a:lnTo>
                <a:pt x="0" y="1209650"/>
              </a:lnTo>
              <a:lnTo>
                <a:pt x="120965" y="120965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3F53D4-9AFF-4235-9DCF-0C835C8BECA2}">
      <dsp:nvSpPr>
        <dsp:cNvPr id="0" name=""/>
        <dsp:cNvSpPr/>
      </dsp:nvSpPr>
      <dsp:spPr>
        <a:xfrm>
          <a:off x="3273561" y="3333991"/>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1 female and 3 male</a:t>
          </a:r>
          <a:endParaRPr lang="en-GB" sz="800" kern="1200" dirty="0"/>
        </a:p>
      </dsp:txBody>
      <dsp:txXfrm>
        <a:off x="3291276" y="3351706"/>
        <a:ext cx="932290" cy="569395"/>
      </dsp:txXfrm>
    </dsp:sp>
    <dsp:sp modelId="{BE354F17-57B8-4247-A6F1-79CC7B30309E}">
      <dsp:nvSpPr>
        <dsp:cNvPr id="0" name=""/>
        <dsp:cNvSpPr/>
      </dsp:nvSpPr>
      <dsp:spPr>
        <a:xfrm>
          <a:off x="4543694" y="1821928"/>
          <a:ext cx="1209650" cy="6048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GB" sz="1800" kern="1200" dirty="0" smtClean="0"/>
            <a:t>Nurse Manager</a:t>
          </a:r>
          <a:endParaRPr lang="en-GB" sz="1800" kern="1200" dirty="0"/>
        </a:p>
      </dsp:txBody>
      <dsp:txXfrm>
        <a:off x="4561409" y="1839643"/>
        <a:ext cx="1174220" cy="569395"/>
      </dsp:txXfrm>
    </dsp:sp>
    <dsp:sp modelId="{E4C2A847-FCFD-4BCB-826F-F3BFA5999B32}">
      <dsp:nvSpPr>
        <dsp:cNvPr id="0" name=""/>
        <dsp:cNvSpPr/>
      </dsp:nvSpPr>
      <dsp:spPr>
        <a:xfrm>
          <a:off x="4664659" y="2426753"/>
          <a:ext cx="120965" cy="453618"/>
        </a:xfrm>
        <a:custGeom>
          <a:avLst/>
          <a:gdLst/>
          <a:ahLst/>
          <a:cxnLst/>
          <a:rect l="0" t="0" r="0" b="0"/>
          <a:pathLst>
            <a:path>
              <a:moveTo>
                <a:pt x="0" y="0"/>
              </a:moveTo>
              <a:lnTo>
                <a:pt x="0" y="453618"/>
              </a:lnTo>
              <a:lnTo>
                <a:pt x="120965" y="4536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561C73-6BED-4787-97EE-750355CED033}">
      <dsp:nvSpPr>
        <dsp:cNvPr id="0" name=""/>
        <dsp:cNvSpPr/>
      </dsp:nvSpPr>
      <dsp:spPr>
        <a:xfrm>
          <a:off x="4785624" y="2577960"/>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Lancashire based</a:t>
          </a:r>
          <a:endParaRPr lang="en-GB" sz="800" kern="1200" dirty="0"/>
        </a:p>
      </dsp:txBody>
      <dsp:txXfrm>
        <a:off x="4803339" y="2595675"/>
        <a:ext cx="932290" cy="569395"/>
      </dsp:txXfrm>
    </dsp:sp>
    <dsp:sp modelId="{261533A4-283F-4744-8F5C-A1FCE5B4A675}">
      <dsp:nvSpPr>
        <dsp:cNvPr id="0" name=""/>
        <dsp:cNvSpPr/>
      </dsp:nvSpPr>
      <dsp:spPr>
        <a:xfrm>
          <a:off x="4664659" y="2426753"/>
          <a:ext cx="120965" cy="1209650"/>
        </a:xfrm>
        <a:custGeom>
          <a:avLst/>
          <a:gdLst/>
          <a:ahLst/>
          <a:cxnLst/>
          <a:rect l="0" t="0" r="0" b="0"/>
          <a:pathLst>
            <a:path>
              <a:moveTo>
                <a:pt x="0" y="0"/>
              </a:moveTo>
              <a:lnTo>
                <a:pt x="0" y="1209650"/>
              </a:lnTo>
              <a:lnTo>
                <a:pt x="120965" y="120965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7442FC-71C3-4C48-9C42-CFBC61C70FEF}">
      <dsp:nvSpPr>
        <dsp:cNvPr id="0" name=""/>
        <dsp:cNvSpPr/>
      </dsp:nvSpPr>
      <dsp:spPr>
        <a:xfrm>
          <a:off x="4785624" y="3333991"/>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1 female</a:t>
          </a:r>
        </a:p>
      </dsp:txBody>
      <dsp:txXfrm>
        <a:off x="4803339" y="3351706"/>
        <a:ext cx="932290" cy="569395"/>
      </dsp:txXfrm>
    </dsp:sp>
    <dsp:sp modelId="{769ECEC3-C846-42AA-9A28-BA02E3698CED}">
      <dsp:nvSpPr>
        <dsp:cNvPr id="0" name=""/>
        <dsp:cNvSpPr/>
      </dsp:nvSpPr>
      <dsp:spPr>
        <a:xfrm>
          <a:off x="4664659" y="2426753"/>
          <a:ext cx="120965" cy="1965681"/>
        </a:xfrm>
        <a:custGeom>
          <a:avLst/>
          <a:gdLst/>
          <a:ahLst/>
          <a:cxnLst/>
          <a:rect l="0" t="0" r="0" b="0"/>
          <a:pathLst>
            <a:path>
              <a:moveTo>
                <a:pt x="0" y="0"/>
              </a:moveTo>
              <a:lnTo>
                <a:pt x="0" y="1965681"/>
              </a:lnTo>
              <a:lnTo>
                <a:pt x="120965" y="19656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8EB1BE-3F42-487E-9BBE-0774F3874852}">
      <dsp:nvSpPr>
        <dsp:cNvPr id="0" name=""/>
        <dsp:cNvSpPr/>
      </dsp:nvSpPr>
      <dsp:spPr>
        <a:xfrm>
          <a:off x="4785624" y="4090022"/>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Acute Medical ward</a:t>
          </a:r>
        </a:p>
      </dsp:txBody>
      <dsp:txXfrm>
        <a:off x="4803339" y="4107737"/>
        <a:ext cx="932290" cy="569395"/>
      </dsp:txXfrm>
    </dsp:sp>
    <dsp:sp modelId="{AC952B06-A0E8-493D-B2BD-505A72AF97EC}">
      <dsp:nvSpPr>
        <dsp:cNvPr id="0" name=""/>
        <dsp:cNvSpPr/>
      </dsp:nvSpPr>
      <dsp:spPr>
        <a:xfrm>
          <a:off x="4664659" y="2426753"/>
          <a:ext cx="120965" cy="2721712"/>
        </a:xfrm>
        <a:custGeom>
          <a:avLst/>
          <a:gdLst/>
          <a:ahLst/>
          <a:cxnLst/>
          <a:rect l="0" t="0" r="0" b="0"/>
          <a:pathLst>
            <a:path>
              <a:moveTo>
                <a:pt x="0" y="0"/>
              </a:moveTo>
              <a:lnTo>
                <a:pt x="0" y="2721712"/>
              </a:lnTo>
              <a:lnTo>
                <a:pt x="120965" y="272171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1709F5-01C4-48B8-99EA-504BDE28C0FF}">
      <dsp:nvSpPr>
        <dsp:cNvPr id="0" name=""/>
        <dsp:cNvSpPr/>
      </dsp:nvSpPr>
      <dsp:spPr>
        <a:xfrm>
          <a:off x="4785624" y="4846054"/>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District hospital</a:t>
          </a:r>
        </a:p>
      </dsp:txBody>
      <dsp:txXfrm>
        <a:off x="4803339" y="4863769"/>
        <a:ext cx="932290" cy="569395"/>
      </dsp:txXfrm>
    </dsp:sp>
    <dsp:sp modelId="{01664047-89BF-4C6A-9777-571B88A56630}">
      <dsp:nvSpPr>
        <dsp:cNvPr id="0" name=""/>
        <dsp:cNvSpPr/>
      </dsp:nvSpPr>
      <dsp:spPr>
        <a:xfrm>
          <a:off x="6055756" y="1821928"/>
          <a:ext cx="1209650" cy="6048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GB" sz="1800" kern="1200" dirty="0" smtClean="0"/>
            <a:t>Registrar</a:t>
          </a:r>
        </a:p>
      </dsp:txBody>
      <dsp:txXfrm>
        <a:off x="6073471" y="1839643"/>
        <a:ext cx="1174220" cy="569395"/>
      </dsp:txXfrm>
    </dsp:sp>
    <dsp:sp modelId="{BFF14E34-2617-49C0-A9FC-EB0F0F1820A9}">
      <dsp:nvSpPr>
        <dsp:cNvPr id="0" name=""/>
        <dsp:cNvSpPr/>
      </dsp:nvSpPr>
      <dsp:spPr>
        <a:xfrm>
          <a:off x="6176721" y="2426753"/>
          <a:ext cx="120965" cy="453618"/>
        </a:xfrm>
        <a:custGeom>
          <a:avLst/>
          <a:gdLst/>
          <a:ahLst/>
          <a:cxnLst/>
          <a:rect l="0" t="0" r="0" b="0"/>
          <a:pathLst>
            <a:path>
              <a:moveTo>
                <a:pt x="0" y="0"/>
              </a:moveTo>
              <a:lnTo>
                <a:pt x="0" y="453618"/>
              </a:lnTo>
              <a:lnTo>
                <a:pt x="120965" y="4536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B48B07-EBEF-4B78-8449-4F0EF6E06FA1}">
      <dsp:nvSpPr>
        <dsp:cNvPr id="0" name=""/>
        <dsp:cNvSpPr/>
      </dsp:nvSpPr>
      <dsp:spPr>
        <a:xfrm>
          <a:off x="6297686" y="2577960"/>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Yorkshire based</a:t>
          </a:r>
        </a:p>
      </dsp:txBody>
      <dsp:txXfrm>
        <a:off x="6315401" y="2595675"/>
        <a:ext cx="932290" cy="569395"/>
      </dsp:txXfrm>
    </dsp:sp>
    <dsp:sp modelId="{7A465DEA-FAAA-46D3-8906-62DAD765A513}">
      <dsp:nvSpPr>
        <dsp:cNvPr id="0" name=""/>
        <dsp:cNvSpPr/>
      </dsp:nvSpPr>
      <dsp:spPr>
        <a:xfrm>
          <a:off x="6176721" y="2426753"/>
          <a:ext cx="120965" cy="1209650"/>
        </a:xfrm>
        <a:custGeom>
          <a:avLst/>
          <a:gdLst/>
          <a:ahLst/>
          <a:cxnLst/>
          <a:rect l="0" t="0" r="0" b="0"/>
          <a:pathLst>
            <a:path>
              <a:moveTo>
                <a:pt x="0" y="0"/>
              </a:moveTo>
              <a:lnTo>
                <a:pt x="0" y="1209650"/>
              </a:lnTo>
              <a:lnTo>
                <a:pt x="120965" y="120965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2085248-E0B0-4F62-923B-E3854F82BBE5}">
      <dsp:nvSpPr>
        <dsp:cNvPr id="0" name=""/>
        <dsp:cNvSpPr/>
      </dsp:nvSpPr>
      <dsp:spPr>
        <a:xfrm>
          <a:off x="6297686" y="3333991"/>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1 female and 2 male</a:t>
          </a:r>
        </a:p>
      </dsp:txBody>
      <dsp:txXfrm>
        <a:off x="6315401" y="3351706"/>
        <a:ext cx="932290" cy="569395"/>
      </dsp:txXfrm>
    </dsp:sp>
    <dsp:sp modelId="{528EA43D-253A-454E-A596-A0725D4A7E18}">
      <dsp:nvSpPr>
        <dsp:cNvPr id="0" name=""/>
        <dsp:cNvSpPr/>
      </dsp:nvSpPr>
      <dsp:spPr>
        <a:xfrm>
          <a:off x="6176721" y="2426753"/>
          <a:ext cx="120965" cy="1965681"/>
        </a:xfrm>
        <a:custGeom>
          <a:avLst/>
          <a:gdLst/>
          <a:ahLst/>
          <a:cxnLst/>
          <a:rect l="0" t="0" r="0" b="0"/>
          <a:pathLst>
            <a:path>
              <a:moveTo>
                <a:pt x="0" y="0"/>
              </a:moveTo>
              <a:lnTo>
                <a:pt x="0" y="1965681"/>
              </a:lnTo>
              <a:lnTo>
                <a:pt x="120965" y="19656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52E97B-E9C8-4546-B8F6-59BEF815E0D5}">
      <dsp:nvSpPr>
        <dsp:cNvPr id="0" name=""/>
        <dsp:cNvSpPr/>
      </dsp:nvSpPr>
      <dsp:spPr>
        <a:xfrm>
          <a:off x="6297686" y="4090022"/>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Cardiology ward</a:t>
          </a:r>
          <a:endParaRPr lang="en-GB" sz="800" kern="1200" dirty="0" smtClean="0"/>
        </a:p>
      </dsp:txBody>
      <dsp:txXfrm>
        <a:off x="6315401" y="4107737"/>
        <a:ext cx="932290" cy="569395"/>
      </dsp:txXfrm>
    </dsp:sp>
    <dsp:sp modelId="{B13F02BA-B530-414B-91A4-F2A3869644DB}">
      <dsp:nvSpPr>
        <dsp:cNvPr id="0" name=""/>
        <dsp:cNvSpPr/>
      </dsp:nvSpPr>
      <dsp:spPr>
        <a:xfrm>
          <a:off x="6176721" y="2426753"/>
          <a:ext cx="120965" cy="2721712"/>
        </a:xfrm>
        <a:custGeom>
          <a:avLst/>
          <a:gdLst/>
          <a:ahLst/>
          <a:cxnLst/>
          <a:rect l="0" t="0" r="0" b="0"/>
          <a:pathLst>
            <a:path>
              <a:moveTo>
                <a:pt x="0" y="0"/>
              </a:moveTo>
              <a:lnTo>
                <a:pt x="0" y="2721712"/>
              </a:lnTo>
              <a:lnTo>
                <a:pt x="120965" y="272171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5809BA-224B-4061-A622-1943E7116BA0}">
      <dsp:nvSpPr>
        <dsp:cNvPr id="0" name=""/>
        <dsp:cNvSpPr/>
      </dsp:nvSpPr>
      <dsp:spPr>
        <a:xfrm>
          <a:off x="6297686" y="4846054"/>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smtClean="0"/>
            <a:t>General hospital</a:t>
          </a:r>
          <a:endParaRPr lang="en-GB" sz="800" kern="1200"/>
        </a:p>
      </dsp:txBody>
      <dsp:txXfrm>
        <a:off x="6315401" y="4863769"/>
        <a:ext cx="932290" cy="569395"/>
      </dsp:txXfrm>
    </dsp:sp>
    <dsp:sp modelId="{BC2B255C-909B-4757-9FCB-EB5A32982B22}">
      <dsp:nvSpPr>
        <dsp:cNvPr id="0" name=""/>
        <dsp:cNvSpPr/>
      </dsp:nvSpPr>
      <dsp:spPr>
        <a:xfrm>
          <a:off x="7567819" y="1821928"/>
          <a:ext cx="1209650" cy="6048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GB" sz="1800" kern="1200" dirty="0" smtClean="0"/>
            <a:t>Consultant</a:t>
          </a:r>
        </a:p>
      </dsp:txBody>
      <dsp:txXfrm>
        <a:off x="7585534" y="1839643"/>
        <a:ext cx="1174220" cy="569395"/>
      </dsp:txXfrm>
    </dsp:sp>
    <dsp:sp modelId="{23081E30-2E76-491C-B243-B13E0CF681C2}">
      <dsp:nvSpPr>
        <dsp:cNvPr id="0" name=""/>
        <dsp:cNvSpPr/>
      </dsp:nvSpPr>
      <dsp:spPr>
        <a:xfrm>
          <a:off x="7688784" y="2426753"/>
          <a:ext cx="120965" cy="453618"/>
        </a:xfrm>
        <a:custGeom>
          <a:avLst/>
          <a:gdLst/>
          <a:ahLst/>
          <a:cxnLst/>
          <a:rect l="0" t="0" r="0" b="0"/>
          <a:pathLst>
            <a:path>
              <a:moveTo>
                <a:pt x="0" y="0"/>
              </a:moveTo>
              <a:lnTo>
                <a:pt x="0" y="453618"/>
              </a:lnTo>
              <a:lnTo>
                <a:pt x="120965" y="4536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3B2ED76-2F25-40D0-815B-586911B0C295}">
      <dsp:nvSpPr>
        <dsp:cNvPr id="0" name=""/>
        <dsp:cNvSpPr/>
      </dsp:nvSpPr>
      <dsp:spPr>
        <a:xfrm>
          <a:off x="7809749" y="2577960"/>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Lancashire or Yorkshire based</a:t>
          </a:r>
        </a:p>
      </dsp:txBody>
      <dsp:txXfrm>
        <a:off x="7827464" y="2595675"/>
        <a:ext cx="932290" cy="569395"/>
      </dsp:txXfrm>
    </dsp:sp>
    <dsp:sp modelId="{17B9C454-ADDE-47C3-A2DC-B08F7A2461E2}">
      <dsp:nvSpPr>
        <dsp:cNvPr id="0" name=""/>
        <dsp:cNvSpPr/>
      </dsp:nvSpPr>
      <dsp:spPr>
        <a:xfrm>
          <a:off x="7688784" y="2426753"/>
          <a:ext cx="120965" cy="1209650"/>
        </a:xfrm>
        <a:custGeom>
          <a:avLst/>
          <a:gdLst/>
          <a:ahLst/>
          <a:cxnLst/>
          <a:rect l="0" t="0" r="0" b="0"/>
          <a:pathLst>
            <a:path>
              <a:moveTo>
                <a:pt x="0" y="0"/>
              </a:moveTo>
              <a:lnTo>
                <a:pt x="0" y="1209650"/>
              </a:lnTo>
              <a:lnTo>
                <a:pt x="120965" y="120965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FB288E-21A9-48ED-8F85-D7167FF425C4}">
      <dsp:nvSpPr>
        <dsp:cNvPr id="0" name=""/>
        <dsp:cNvSpPr/>
      </dsp:nvSpPr>
      <dsp:spPr>
        <a:xfrm>
          <a:off x="7809749" y="3333991"/>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2 female and 2 male</a:t>
          </a:r>
        </a:p>
      </dsp:txBody>
      <dsp:txXfrm>
        <a:off x="7827464" y="3351706"/>
        <a:ext cx="932290" cy="569395"/>
      </dsp:txXfrm>
    </dsp:sp>
    <dsp:sp modelId="{C1AC342C-B34A-4264-A07E-D99DF11B5171}">
      <dsp:nvSpPr>
        <dsp:cNvPr id="0" name=""/>
        <dsp:cNvSpPr/>
      </dsp:nvSpPr>
      <dsp:spPr>
        <a:xfrm>
          <a:off x="7688784" y="2426753"/>
          <a:ext cx="120965" cy="1965681"/>
        </a:xfrm>
        <a:custGeom>
          <a:avLst/>
          <a:gdLst/>
          <a:ahLst/>
          <a:cxnLst/>
          <a:rect l="0" t="0" r="0" b="0"/>
          <a:pathLst>
            <a:path>
              <a:moveTo>
                <a:pt x="0" y="0"/>
              </a:moveTo>
              <a:lnTo>
                <a:pt x="0" y="1965681"/>
              </a:lnTo>
              <a:lnTo>
                <a:pt x="120965" y="19656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014E25-70A1-41AD-A196-007F2B12A64B}">
      <dsp:nvSpPr>
        <dsp:cNvPr id="0" name=""/>
        <dsp:cNvSpPr/>
      </dsp:nvSpPr>
      <dsp:spPr>
        <a:xfrm>
          <a:off x="7809749" y="4090022"/>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Obstetrics and gynaecology, emergency medicine, general medicine</a:t>
          </a:r>
        </a:p>
      </dsp:txBody>
      <dsp:txXfrm>
        <a:off x="7827464" y="4107737"/>
        <a:ext cx="932290" cy="569395"/>
      </dsp:txXfrm>
    </dsp:sp>
    <dsp:sp modelId="{D27B5C6E-897F-4A08-B264-F680689F4DC1}">
      <dsp:nvSpPr>
        <dsp:cNvPr id="0" name=""/>
        <dsp:cNvSpPr/>
      </dsp:nvSpPr>
      <dsp:spPr>
        <a:xfrm>
          <a:off x="7688784" y="2426753"/>
          <a:ext cx="120965" cy="2721712"/>
        </a:xfrm>
        <a:custGeom>
          <a:avLst/>
          <a:gdLst/>
          <a:ahLst/>
          <a:cxnLst/>
          <a:rect l="0" t="0" r="0" b="0"/>
          <a:pathLst>
            <a:path>
              <a:moveTo>
                <a:pt x="0" y="0"/>
              </a:moveTo>
              <a:lnTo>
                <a:pt x="0" y="2721712"/>
              </a:lnTo>
              <a:lnTo>
                <a:pt x="120965" y="272171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5BD2ED-EC75-4E8C-A0EB-16E902BAE4DC}">
      <dsp:nvSpPr>
        <dsp:cNvPr id="0" name=""/>
        <dsp:cNvSpPr/>
      </dsp:nvSpPr>
      <dsp:spPr>
        <a:xfrm>
          <a:off x="7809749" y="4846054"/>
          <a:ext cx="967720" cy="604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kern="1200" dirty="0" smtClean="0"/>
            <a:t>District or general hospitals</a:t>
          </a:r>
        </a:p>
      </dsp:txBody>
      <dsp:txXfrm>
        <a:off x="7827464" y="4863769"/>
        <a:ext cx="932290" cy="569395"/>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B02CDB6F-9360-4AC5-A1A4-B746F8B27D7E}" type="datetimeFigureOut">
              <a:rPr lang="en-GB" smtClean="0"/>
              <a:pPr/>
              <a:t>28/09/2015</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0EC8AF62-0413-459D-A055-9BD345497D1F}" type="slidenum">
              <a:rPr lang="en-GB" smtClean="0"/>
              <a:pPr/>
              <a:t>‹#›</a:t>
            </a:fld>
            <a:endParaRPr lang="en-GB"/>
          </a:p>
        </p:txBody>
      </p:sp>
    </p:spTree>
    <p:extLst>
      <p:ext uri="{BB962C8B-B14F-4D97-AF65-F5344CB8AC3E}">
        <p14:creationId xmlns:p14="http://schemas.microsoft.com/office/powerpoint/2010/main" val="37731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sz="1200" kern="1200" dirty="0" smtClean="0">
                <a:solidFill>
                  <a:srgbClr val="731F43"/>
                </a:solidFill>
                <a:latin typeface="Lucida Grande" pitchFamily="80" charset="0"/>
                <a:ea typeface="ＭＳ Ｐゴシック" charset="-128"/>
                <a:cs typeface="+mn-cs"/>
              </a:rPr>
              <a:t>Intro</a:t>
            </a:r>
            <a:r>
              <a:rPr lang="en-US" sz="1200" kern="1200" baseline="0" dirty="0" smtClean="0">
                <a:solidFill>
                  <a:srgbClr val="731F43"/>
                </a:solidFill>
                <a:latin typeface="Lucida Grande" pitchFamily="80" charset="0"/>
                <a:ea typeface="ＭＳ Ｐゴシック" charset="-128"/>
                <a:cs typeface="+mn-cs"/>
              </a:rPr>
              <a:t> self</a:t>
            </a:r>
          </a:p>
          <a:p>
            <a:pPr eaLnBrk="1" hangingPunct="1"/>
            <a:endParaRPr lang="en-US" sz="1200" kern="1200" baseline="0" dirty="0" smtClean="0">
              <a:solidFill>
                <a:srgbClr val="731F43"/>
              </a:solidFill>
              <a:latin typeface="Lucida Grande" pitchFamily="80" charset="0"/>
              <a:ea typeface="ＭＳ Ｐゴシック" charset="-128"/>
              <a:cs typeface="+mn-cs"/>
            </a:endParaRPr>
          </a:p>
          <a:p>
            <a:pPr eaLnBrk="1" hangingPunct="1"/>
            <a:r>
              <a:rPr lang="en-US" sz="1200" kern="1200" baseline="0" dirty="0" smtClean="0">
                <a:solidFill>
                  <a:srgbClr val="731F43"/>
                </a:solidFill>
                <a:latin typeface="Lucida Grande" pitchFamily="80" charset="0"/>
                <a:ea typeface="ＭＳ Ｐゴシック" charset="-128"/>
                <a:cs typeface="+mn-cs"/>
              </a:rPr>
              <a:t>Today: present on data from project; paper currently preparing with Dawn Goodwin and David Warriner; if time, extracts of data of interest to me for future publications</a:t>
            </a:r>
            <a:endParaRPr lang="en-US" sz="1200" kern="1200" dirty="0" smtClean="0">
              <a:solidFill>
                <a:srgbClr val="731F43"/>
              </a:solidFill>
              <a:latin typeface="Lucida Grande" pitchFamily="80" charset="0"/>
              <a:ea typeface="ＭＳ Ｐゴシック" charset="-128"/>
              <a:cs typeface="+mn-cs"/>
            </a:endParaRPr>
          </a:p>
        </p:txBody>
      </p:sp>
      <p:sp>
        <p:nvSpPr>
          <p:cNvPr id="4" name="Slide Number Placeholder 3"/>
          <p:cNvSpPr>
            <a:spLocks noGrp="1"/>
          </p:cNvSpPr>
          <p:nvPr>
            <p:ph type="sldNum" sz="quarter" idx="10"/>
          </p:nvPr>
        </p:nvSpPr>
        <p:spPr/>
        <p:txBody>
          <a:bodyPr/>
          <a:lstStyle/>
          <a:p>
            <a:fld id="{0EC8AF62-0413-459D-A055-9BD345497D1F}"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GB" dirty="0" smtClean="0"/>
              <a:t>are considered more likely to self-discharge and have become the dominant focus for research. </a:t>
            </a:r>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2</a:t>
            </a:fld>
            <a:endParaRPr lang="en-GB"/>
          </a:p>
        </p:txBody>
      </p:sp>
    </p:spTree>
    <p:extLst>
      <p:ext uri="{BB962C8B-B14F-4D97-AF65-F5344CB8AC3E}">
        <p14:creationId xmlns:p14="http://schemas.microsoft.com/office/powerpoint/2010/main" val="3779826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There are multiple reasons why patients discharge themselves from hospital including long waiting times, lack of communication, lack of medical insurance and dissatisfaction with care. On this view, such patients who DAMA are viewed as awkward or non-compliant, and healthcare professionals and the healthcare system are deemed too rigid or insensitive to the needs of those it serves.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DAMA is an emotive issue that evokes a range of negative responses for both healthcare professionals and patients. Staff may also feel their clinical judgement has been challenged, their authority undermined, or that they have failed in some way.</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Staff frequently report frustration at how time-intensive it is to manage a patient’s decision to leave hospital against medical advice. DAMA is therefore cast as a distraction for healthcare professionals, as well as financially impacting upon already strained healthcare systems. Readmissions to hospital costing £300 million in the UK and $2.6 billion in the US, of which DAMA patients form a significant proportion. </a:t>
            </a:r>
          </a:p>
          <a:p>
            <a:r>
              <a:rPr lang="en-GB"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References by clinical researchers to increased morbidity, mortality and readmission rates, portrays DAMA as damaging to patients’ health and DAMA patients as poor decision-makers. Research studies typically recommend interventions to reduce the</a:t>
            </a:r>
            <a:r>
              <a:rPr lang="en-GB" sz="1200" kern="1200" baseline="0" dirty="0" smtClean="0">
                <a:solidFill>
                  <a:schemeClr val="tx1"/>
                </a:solidFill>
                <a:effectLst/>
                <a:latin typeface="+mn-lt"/>
                <a:ea typeface="+mn-ea"/>
                <a:cs typeface="+mn-cs"/>
              </a:rPr>
              <a:t> frequency of</a:t>
            </a:r>
            <a:r>
              <a:rPr lang="en-GB" sz="1200" kern="1200" dirty="0" smtClean="0">
                <a:solidFill>
                  <a:schemeClr val="tx1"/>
                </a:solidFill>
                <a:effectLst/>
                <a:latin typeface="+mn-lt"/>
                <a:ea typeface="+mn-ea"/>
                <a:cs typeface="+mn-cs"/>
              </a:rPr>
              <a:t> DAMA.</a:t>
            </a:r>
            <a:endParaRPr lang="en-GB" dirty="0" smtClean="0"/>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EC8AF62-0413-459D-A055-9BD345497D1F}" type="slidenum">
              <a:rPr lang="en-GB" smtClean="0"/>
              <a:pPr/>
              <a:t>3</a:t>
            </a:fld>
            <a:endParaRPr lang="en-GB"/>
          </a:p>
        </p:txBody>
      </p:sp>
    </p:spTree>
    <p:extLst>
      <p:ext uri="{BB962C8B-B14F-4D97-AF65-F5344CB8AC3E}">
        <p14:creationId xmlns:p14="http://schemas.microsoft.com/office/powerpoint/2010/main" val="3744306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DAMA has attracted predominately negative</a:t>
            </a:r>
            <a:r>
              <a:rPr lang="en-GB" sz="1200" kern="1200" baseline="0" dirty="0" smtClean="0">
                <a:solidFill>
                  <a:schemeClr val="tx1"/>
                </a:solidFill>
                <a:effectLst/>
                <a:latin typeface="+mn-lt"/>
                <a:ea typeface="+mn-ea"/>
                <a:cs typeface="+mn-cs"/>
              </a:rPr>
              <a:t> attention</a:t>
            </a:r>
            <a:r>
              <a:rPr lang="en-GB" sz="1200" kern="1200" dirty="0" smtClean="0">
                <a:solidFill>
                  <a:schemeClr val="tx1"/>
                </a:solidFill>
                <a:effectLst/>
                <a:latin typeface="+mn-lt"/>
                <a:ea typeface="+mn-ea"/>
                <a:cs typeface="+mn-cs"/>
              </a:rPr>
              <a:t> – the high profile response to Ayesha King is a case in point. </a:t>
            </a:r>
          </a:p>
          <a:p>
            <a:endParaRPr lang="en-GB" sz="1200" kern="1200" dirty="0" smtClean="0">
              <a:solidFill>
                <a:schemeClr val="tx1"/>
              </a:solidFill>
              <a:effectLst/>
              <a:latin typeface="+mn-lt"/>
              <a:ea typeface="+mn-ea"/>
              <a:cs typeface="+mn-cs"/>
            </a:endParaRPr>
          </a:p>
          <a:p>
            <a:r>
              <a:rPr lang="en-GB" dirty="0" smtClean="0"/>
              <a:t>Questioned</a:t>
            </a:r>
            <a:r>
              <a:rPr lang="en-GB" baseline="0" dirty="0" smtClean="0"/>
              <a:t> </a:t>
            </a:r>
            <a:r>
              <a:rPr lang="en-GB" baseline="0" dirty="0" smtClean="0"/>
              <a:t>the relationship between pts, relatives, and practitioners during the process of </a:t>
            </a:r>
            <a:r>
              <a:rPr lang="en-GB" baseline="0" dirty="0" smtClean="0"/>
              <a:t>DAMA. </a:t>
            </a:r>
            <a:endParaRPr lang="en-GB" baseline="0" dirty="0" smtClean="0"/>
          </a:p>
          <a:p>
            <a:endParaRPr lang="en-GB" baseline="0" dirty="0" smtClean="0"/>
          </a:p>
          <a:p>
            <a:r>
              <a:rPr lang="en-GB" dirty="0" smtClean="0">
                <a:latin typeface="Calibri" charset="0"/>
              </a:rPr>
              <a:t>Are patients perceived to be duty-bound to follow medical advice, and if so, could </a:t>
            </a:r>
            <a:r>
              <a:rPr lang="en-GB" dirty="0" smtClean="0">
                <a:latin typeface="Calibri" charset="0"/>
              </a:rPr>
              <a:t>DAMA </a:t>
            </a:r>
            <a:r>
              <a:rPr lang="en-GB" dirty="0" smtClean="0">
                <a:latin typeface="Calibri" charset="0"/>
              </a:rPr>
              <a:t>offer a way of 'equalling' the balance of power between HCPs</a:t>
            </a:r>
            <a:r>
              <a:rPr lang="en-GB" baseline="0" dirty="0" smtClean="0">
                <a:latin typeface="Calibri" charset="0"/>
              </a:rPr>
              <a:t> and pts</a:t>
            </a:r>
            <a:r>
              <a:rPr lang="en-GB" dirty="0" smtClean="0">
                <a:latin typeface="Calibri" charset="0"/>
              </a:rPr>
              <a:t>?</a:t>
            </a:r>
            <a:r>
              <a:rPr lang="en-GB" baseline="0" dirty="0" smtClean="0"/>
              <a:t> </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latin typeface="Calibri" charset="0"/>
              </a:rPr>
              <a:t>DAMA </a:t>
            </a:r>
            <a:r>
              <a:rPr lang="en-GB" dirty="0" smtClean="0">
                <a:latin typeface="Calibri" charset="0"/>
              </a:rPr>
              <a:t>an expression of patients' rights when entering into the 'hidden contract' between health professionals and patients i.e. do as I say if you wish to get better. </a:t>
            </a:r>
          </a:p>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4</a:t>
            </a:fld>
            <a:endParaRPr lang="en-GB"/>
          </a:p>
        </p:txBody>
      </p:sp>
    </p:spTree>
    <p:extLst>
      <p:ext uri="{BB962C8B-B14F-4D97-AF65-F5344CB8AC3E}">
        <p14:creationId xmlns:p14="http://schemas.microsoft.com/office/powerpoint/2010/main" val="1287140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effectLst/>
                <a:latin typeface="+mn-lt"/>
                <a:ea typeface="+mn-ea"/>
                <a:cs typeface="+mn-cs"/>
              </a:rPr>
              <a:t>DAMA predominately American terminology</a:t>
            </a:r>
            <a:r>
              <a:rPr lang="en-GB" sz="1200" kern="1200" baseline="0" dirty="0" smtClean="0">
                <a:solidFill>
                  <a:schemeClr val="tx1"/>
                </a:solidFill>
                <a:effectLst/>
                <a:latin typeface="+mn-lt"/>
                <a:ea typeface="+mn-ea"/>
                <a:cs typeface="+mn-cs"/>
              </a:rPr>
              <a:t> and the emphasis on going against the doctor’s advice loses the agency of the </a:t>
            </a:r>
            <a:r>
              <a:rPr lang="en-GB" sz="1200" kern="1200" baseline="0" dirty="0" err="1" smtClean="0">
                <a:solidFill>
                  <a:schemeClr val="tx1"/>
                </a:solidFill>
                <a:effectLst/>
                <a:latin typeface="+mn-lt"/>
                <a:ea typeface="+mn-ea"/>
                <a:cs typeface="+mn-cs"/>
              </a:rPr>
              <a:t>pt</a:t>
            </a:r>
            <a:r>
              <a:rPr lang="en-GB" sz="1200" kern="1200" baseline="0" dirty="0" smtClean="0">
                <a:solidFill>
                  <a:schemeClr val="tx1"/>
                </a:solidFill>
                <a:effectLst/>
                <a:latin typeface="+mn-lt"/>
                <a:ea typeface="+mn-ea"/>
                <a:cs typeface="+mn-cs"/>
              </a:rPr>
              <a:t>, whilst also sets up a power dynamic between pts and practitioners. </a:t>
            </a:r>
          </a:p>
          <a:p>
            <a:endParaRPr lang="en-GB" sz="1200" kern="1200" baseline="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Such language is apparent on the paperwork (discharge </a:t>
            </a:r>
            <a:r>
              <a:rPr lang="en-GB" sz="1200" i="1" kern="1200" dirty="0" smtClean="0">
                <a:solidFill>
                  <a:schemeClr val="tx1"/>
                </a:solidFill>
                <a:effectLst/>
                <a:latin typeface="+mn-lt"/>
                <a:ea typeface="+mn-ea"/>
                <a:cs typeface="+mn-cs"/>
              </a:rPr>
              <a:t>against</a:t>
            </a:r>
            <a:r>
              <a:rPr lang="en-GB" sz="1200" kern="1200" dirty="0" smtClean="0">
                <a:solidFill>
                  <a:schemeClr val="tx1"/>
                </a:solidFill>
                <a:effectLst/>
                <a:latin typeface="+mn-lt"/>
                <a:ea typeface="+mn-ea"/>
                <a:cs typeface="+mn-cs"/>
              </a:rPr>
              <a:t> medical advice, an </a:t>
            </a:r>
            <a:r>
              <a:rPr lang="en-GB" sz="1200" i="1" kern="1200" dirty="0" smtClean="0">
                <a:solidFill>
                  <a:schemeClr val="tx1"/>
                </a:solidFill>
                <a:effectLst/>
                <a:latin typeface="+mn-lt"/>
                <a:ea typeface="+mn-ea"/>
                <a:cs typeface="+mn-cs"/>
              </a:rPr>
              <a:t>unauthorised</a:t>
            </a:r>
            <a:r>
              <a:rPr lang="en-GB" sz="1200" kern="1200" dirty="0" smtClean="0">
                <a:solidFill>
                  <a:schemeClr val="tx1"/>
                </a:solidFill>
                <a:effectLst/>
                <a:latin typeface="+mn-lt"/>
                <a:ea typeface="+mn-ea"/>
                <a:cs typeface="+mn-cs"/>
              </a:rPr>
              <a:t> discharge), implies pts have acted inappropriately, and their decision requires explicit justification.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Such language suggest an outdated paternalistic approach in conflict with the contemporary culture of shared decision-making and expert patients.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This framing creates a negative ‘us versus them’ attitude, which influences how patients and the process of self-discharge are approached by practitioners, and for patients who feel distressed or vulnerable, this context can be powerful enough to dissuade them from acting on their desire to discharge or more worryingly not return when they become unwell.</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Therefore</a:t>
            </a:r>
            <a:r>
              <a:rPr lang="en-GB" sz="1200" kern="1200" baseline="0" dirty="0" smtClean="0">
                <a:solidFill>
                  <a:schemeClr val="tx1"/>
                </a:solidFill>
                <a:effectLst/>
                <a:latin typeface="+mn-lt"/>
                <a:ea typeface="+mn-ea"/>
                <a:cs typeface="+mn-cs"/>
              </a:rPr>
              <a:t> I decided to use the term self-discharge in an attempt respond to these points. </a:t>
            </a:r>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5</a:t>
            </a:fld>
            <a:endParaRPr lang="en-GB"/>
          </a:p>
        </p:txBody>
      </p:sp>
    </p:spTree>
    <p:extLst>
      <p:ext uri="{BB962C8B-B14F-4D97-AF65-F5344CB8AC3E}">
        <p14:creationId xmlns:p14="http://schemas.microsoft.com/office/powerpoint/2010/main" val="365571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6</a:t>
            </a:fld>
            <a:endParaRPr lang="en-GB"/>
          </a:p>
        </p:txBody>
      </p:sp>
    </p:spTree>
    <p:extLst>
      <p:ext uri="{BB962C8B-B14F-4D97-AF65-F5344CB8AC3E}">
        <p14:creationId xmlns:p14="http://schemas.microsoft.com/office/powerpoint/2010/main" val="3675019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16 participants were people who had discharged themselves or their relatives, or next of kin of people who had discharged themselves.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12 were female and 4 male</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Aged</a:t>
            </a:r>
            <a:r>
              <a:rPr lang="en-GB" sz="1200" kern="1200" baseline="0" dirty="0" smtClean="0">
                <a:solidFill>
                  <a:schemeClr val="tx1"/>
                </a:solidFill>
                <a:effectLst/>
                <a:latin typeface="+mn-lt"/>
                <a:ea typeface="+mn-ea"/>
                <a:cs typeface="+mn-cs"/>
              </a:rPr>
              <a:t> between 20 and 90 years of age</a:t>
            </a: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Participants were</a:t>
            </a:r>
            <a:r>
              <a:rPr lang="en-GB" sz="1200" kern="1200" baseline="0" dirty="0" smtClean="0">
                <a:solidFill>
                  <a:schemeClr val="tx1"/>
                </a:solidFill>
                <a:effectLst/>
                <a:latin typeface="+mn-lt"/>
                <a:ea typeface="+mn-ea"/>
                <a:cs typeface="+mn-cs"/>
              </a:rPr>
              <a:t> located </a:t>
            </a:r>
            <a:r>
              <a:rPr lang="en-GB" sz="1200" kern="1200" dirty="0" smtClean="0">
                <a:solidFill>
                  <a:schemeClr val="tx1"/>
                </a:solidFill>
                <a:effectLst/>
                <a:latin typeface="+mn-lt"/>
                <a:ea typeface="+mn-ea"/>
                <a:cs typeface="+mn-cs"/>
              </a:rPr>
              <a:t>across England, and discharged</a:t>
            </a:r>
            <a:r>
              <a:rPr lang="en-GB" sz="1200" kern="1200" baseline="0" dirty="0" smtClean="0">
                <a:solidFill>
                  <a:schemeClr val="tx1"/>
                </a:solidFill>
                <a:effectLst/>
                <a:latin typeface="+mn-lt"/>
                <a:ea typeface="+mn-ea"/>
                <a:cs typeface="+mn-cs"/>
              </a:rPr>
              <a:t> themselves or their NOK from a range of hospital wards, for a range of conditions.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EC8AF62-0413-459D-A055-9BD345497D1F}" type="slidenum">
              <a:rPr lang="en-GB" smtClean="0"/>
              <a:pPr/>
              <a:t>7</a:t>
            </a:fld>
            <a:endParaRPr lang="en-GB"/>
          </a:p>
        </p:txBody>
      </p:sp>
    </p:spTree>
    <p:extLst>
      <p:ext uri="{BB962C8B-B14F-4D97-AF65-F5344CB8AC3E}">
        <p14:creationId xmlns:p14="http://schemas.microsoft.com/office/powerpoint/2010/main" val="1110810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17 participants were healthcare practitioners based in a range of hospitals,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practices and</a:t>
            </a:r>
            <a:r>
              <a:rPr lang="en-GB" sz="1200" kern="1200" baseline="0" dirty="0" smtClean="0">
                <a:solidFill>
                  <a:schemeClr val="tx1"/>
                </a:solidFill>
                <a:effectLst/>
                <a:latin typeface="+mn-lt"/>
                <a:ea typeface="+mn-ea"/>
                <a:cs typeface="+mn-cs"/>
              </a:rPr>
              <a:t> specialities</a:t>
            </a:r>
            <a:r>
              <a:rPr lang="en-GB" sz="1200" kern="1200" dirty="0" smtClean="0">
                <a:solidFill>
                  <a:schemeClr val="tx1"/>
                </a:solidFill>
                <a:effectLst/>
                <a:latin typeface="+mn-lt"/>
                <a:ea typeface="+mn-ea"/>
                <a:cs typeface="+mn-cs"/>
              </a:rPr>
              <a:t> across Yorkshire, Lancashire or Cumbria,</a:t>
            </a:r>
            <a:r>
              <a:rPr lang="en-GB" sz="1200" kern="1200" baseline="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All</a:t>
            </a:r>
            <a:r>
              <a:rPr lang="en-GB" sz="1200" kern="1200" baseline="0" dirty="0" smtClean="0">
                <a:solidFill>
                  <a:schemeClr val="tx1"/>
                </a:solidFill>
                <a:effectLst/>
                <a:latin typeface="+mn-lt"/>
                <a:ea typeface="+mn-ea"/>
                <a:cs typeface="+mn-cs"/>
              </a:rPr>
              <a:t> participants </a:t>
            </a:r>
            <a:r>
              <a:rPr lang="en-GB" sz="1200" kern="1200" dirty="0" smtClean="0">
                <a:solidFill>
                  <a:schemeClr val="tx1"/>
                </a:solidFill>
                <a:effectLst/>
                <a:latin typeface="+mn-lt"/>
                <a:ea typeface="+mn-ea"/>
                <a:cs typeface="+mn-cs"/>
              </a:rPr>
              <a:t>were recruited through advertising the study within NHS Trusts, and citizen activist groups.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Participant consent was obtained in advance of the interview, and the interviews were conducted either face-to-face or over the phone. </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EC8AF62-0413-459D-A055-9BD345497D1F}" type="slidenum">
              <a:rPr lang="en-GB" smtClean="0"/>
              <a:pPr/>
              <a:t>8</a:t>
            </a:fld>
            <a:endParaRPr lang="en-GB"/>
          </a:p>
        </p:txBody>
      </p:sp>
    </p:spTree>
    <p:extLst>
      <p:ext uri="{BB962C8B-B14F-4D97-AF65-F5344CB8AC3E}">
        <p14:creationId xmlns:p14="http://schemas.microsoft.com/office/powerpoint/2010/main" val="1110810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focus</a:t>
            </a:r>
            <a:r>
              <a:rPr lang="en-GB" sz="1200" kern="1200" baseline="0" dirty="0" smtClean="0">
                <a:solidFill>
                  <a:schemeClr val="tx1"/>
                </a:solidFill>
                <a:effectLst/>
                <a:latin typeface="+mn-lt"/>
                <a:ea typeface="+mn-ea"/>
                <a:cs typeface="+mn-cs"/>
              </a:rPr>
              <a:t> of the i</a:t>
            </a:r>
            <a:r>
              <a:rPr lang="en-GB" sz="1200" kern="1200" dirty="0" smtClean="0">
                <a:solidFill>
                  <a:schemeClr val="tx1"/>
                </a:solidFill>
                <a:effectLst/>
                <a:latin typeface="+mn-lt"/>
                <a:ea typeface="+mn-ea"/>
                <a:cs typeface="+mn-cs"/>
              </a:rPr>
              <a:t>nterviews was upon how participants experienced the process of self-discharge.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So, whilst healthcare professionals tended to begin their accounts by describing challenging experiences involving people with addiction or lacking capacity, when prompted, all participants could recall positive experiences of self-discharge.</a:t>
            </a:r>
            <a:r>
              <a:rPr lang="en-GB" sz="1200" kern="1200" baseline="0" dirty="0" smtClean="0">
                <a:solidFill>
                  <a:schemeClr val="tx1"/>
                </a:solidFill>
                <a:effectLst/>
                <a:latin typeface="+mn-lt"/>
                <a:ea typeface="+mn-ea"/>
                <a:cs typeface="+mn-cs"/>
              </a:rPr>
              <a:t> Equally, when asked why they wished to leave the hospital, or anything stop them, patients were keen to emphasise that it wasn’t always about improving services or treatment. </a:t>
            </a:r>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9</a:t>
            </a:fld>
            <a:endParaRPr lang="en-GB"/>
          </a:p>
        </p:txBody>
      </p:sp>
    </p:spTree>
    <p:extLst>
      <p:ext uri="{BB962C8B-B14F-4D97-AF65-F5344CB8AC3E}">
        <p14:creationId xmlns:p14="http://schemas.microsoft.com/office/powerpoint/2010/main" val="1924740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All interviews were tape-recorded and transcribed. The transcripts were thematically coded using the qualitative computer package, </a:t>
            </a:r>
            <a:r>
              <a:rPr lang="en-GB" sz="1200" kern="1200" dirty="0" err="1" smtClean="0">
                <a:solidFill>
                  <a:schemeClr val="tx1"/>
                </a:solidFill>
                <a:effectLst/>
                <a:latin typeface="+mn-lt"/>
                <a:ea typeface="+mn-ea"/>
                <a:cs typeface="+mn-cs"/>
              </a:rPr>
              <a:t>Nvivo</a:t>
            </a:r>
            <a:r>
              <a:rPr lang="en-GB" sz="1200" kern="1200" dirty="0" smtClean="0">
                <a:solidFill>
                  <a:schemeClr val="tx1"/>
                </a:solidFill>
                <a:effectLst/>
                <a:latin typeface="+mn-lt"/>
                <a:ea typeface="+mn-ea"/>
                <a:cs typeface="+mn-cs"/>
              </a:rPr>
              <a:t>. So, initial codes related</a:t>
            </a:r>
            <a:r>
              <a:rPr lang="en-GB" sz="1200" kern="1200" baseline="0" dirty="0" smtClean="0">
                <a:solidFill>
                  <a:schemeClr val="tx1"/>
                </a:solidFill>
                <a:effectLst/>
                <a:latin typeface="+mn-lt"/>
                <a:ea typeface="+mn-ea"/>
                <a:cs typeface="+mn-cs"/>
              </a:rPr>
              <a:t> to the project research questions, and were refined with each reading of the transcripts. There were also some unexpected codes. </a:t>
            </a: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10</a:t>
            </a:fld>
            <a:endParaRPr lang="en-GB"/>
          </a:p>
        </p:txBody>
      </p:sp>
    </p:spTree>
    <p:extLst>
      <p:ext uri="{BB962C8B-B14F-4D97-AF65-F5344CB8AC3E}">
        <p14:creationId xmlns:p14="http://schemas.microsoft.com/office/powerpoint/2010/main" val="835275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Talk for majority</a:t>
            </a:r>
            <a:r>
              <a:rPr lang="en-GB" baseline="0" dirty="0" smtClean="0"/>
              <a:t> of the seminar on a paper in preparation with…on…</a:t>
            </a:r>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11</a:t>
            </a:fld>
            <a:endParaRPr lang="en-GB"/>
          </a:p>
        </p:txBody>
      </p:sp>
    </p:spTree>
    <p:extLst>
      <p:ext uri="{BB962C8B-B14F-4D97-AF65-F5344CB8AC3E}">
        <p14:creationId xmlns:p14="http://schemas.microsoft.com/office/powerpoint/2010/main" val="3946932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From</a:t>
            </a:r>
            <a:r>
              <a:rPr lang="en-GB" sz="1200" kern="1200" baseline="0" dirty="0" smtClean="0">
                <a:solidFill>
                  <a:schemeClr val="tx1"/>
                </a:solidFill>
                <a:effectLst/>
                <a:latin typeface="+mn-lt"/>
                <a:ea typeface="+mn-ea"/>
                <a:cs typeface="+mn-cs"/>
              </a:rPr>
              <a:t> the lit rev and our data, w</a:t>
            </a:r>
            <a:r>
              <a:rPr lang="en-GB" sz="1200" kern="1200" dirty="0" smtClean="0">
                <a:solidFill>
                  <a:schemeClr val="tx1"/>
                </a:solidFill>
                <a:effectLst/>
                <a:latin typeface="+mn-lt"/>
                <a:ea typeface="+mn-ea"/>
                <a:cs typeface="+mn-cs"/>
              </a:rPr>
              <a:t>e</a:t>
            </a:r>
            <a:r>
              <a:rPr lang="en-GB" sz="1200" kern="1200" baseline="0" dirty="0" smtClean="0">
                <a:solidFill>
                  <a:schemeClr val="tx1"/>
                </a:solidFill>
                <a:effectLst/>
                <a:latin typeface="+mn-lt"/>
                <a:ea typeface="+mn-ea"/>
                <a:cs typeface="+mn-cs"/>
              </a:rPr>
              <a:t> realised that the </a:t>
            </a:r>
            <a:r>
              <a:rPr lang="en-GB" sz="1200" kern="1200" dirty="0" smtClean="0">
                <a:solidFill>
                  <a:schemeClr val="tx1"/>
                </a:solidFill>
                <a:effectLst/>
                <a:latin typeface="+mn-lt"/>
                <a:ea typeface="+mn-ea"/>
                <a:cs typeface="+mn-cs"/>
              </a:rPr>
              <a:t>experiences of patients beyond the dominant</a:t>
            </a:r>
            <a:r>
              <a:rPr lang="en-GB" sz="1200" kern="1200" baseline="0" dirty="0" smtClean="0">
                <a:solidFill>
                  <a:schemeClr val="tx1"/>
                </a:solidFill>
                <a:effectLst/>
                <a:latin typeface="+mn-lt"/>
                <a:ea typeface="+mn-ea"/>
                <a:cs typeface="+mn-cs"/>
              </a:rPr>
              <a:t> self-discharge</a:t>
            </a:r>
            <a:r>
              <a:rPr lang="en-GB" sz="1200" kern="1200" dirty="0" smtClean="0">
                <a:solidFill>
                  <a:schemeClr val="tx1"/>
                </a:solidFill>
                <a:effectLst/>
                <a:latin typeface="+mn-lt"/>
                <a:ea typeface="+mn-ea"/>
                <a:cs typeface="+mn-cs"/>
              </a:rPr>
              <a:t> population have been overlooked in research studies. Similarly, the experiences of healthcare professionals involved with self-discharge of this unnoticed patient population are also missing, resulting in an incomplete – and largely negative – story of self-discharge. </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Acknowledging that there may be instances of poor care, imperfect practitioners, and challenging patients, </a:t>
            </a:r>
          </a:p>
        </p:txBody>
      </p:sp>
      <p:sp>
        <p:nvSpPr>
          <p:cNvPr id="4" name="Slide Number Placeholder 3"/>
          <p:cNvSpPr>
            <a:spLocks noGrp="1"/>
          </p:cNvSpPr>
          <p:nvPr>
            <p:ph type="sldNum" sz="quarter" idx="10"/>
          </p:nvPr>
        </p:nvSpPr>
        <p:spPr/>
        <p:txBody>
          <a:bodyPr/>
          <a:lstStyle/>
          <a:p>
            <a:fld id="{0EC8AF62-0413-459D-A055-9BD345497D1F}" type="slidenum">
              <a:rPr lang="en-GB" smtClean="0"/>
              <a:pPr/>
              <a:t>12</a:t>
            </a:fld>
            <a:endParaRPr lang="en-GB"/>
          </a:p>
        </p:txBody>
      </p:sp>
    </p:spTree>
    <p:extLst>
      <p:ext uri="{BB962C8B-B14F-4D97-AF65-F5344CB8AC3E}">
        <p14:creationId xmlns:p14="http://schemas.microsoft.com/office/powerpoint/2010/main" val="2510169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Healthcare practitioners, and people who had discharged themselves or their loved ones from hospital, frequently expressed empathy towards each other during the interviews.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For example, when asked why they thought patients wished to discharge themselves, practitioners demonstrated varying degrees of insight into the patient’s experience of the hospital environment  </a:t>
            </a:r>
          </a:p>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13</a:t>
            </a:fld>
            <a:endParaRPr lang="en-GB"/>
          </a:p>
        </p:txBody>
      </p:sp>
    </p:spTree>
    <p:extLst>
      <p:ext uri="{BB962C8B-B14F-4D97-AF65-F5344CB8AC3E}">
        <p14:creationId xmlns:p14="http://schemas.microsoft.com/office/powerpoint/2010/main" val="3791541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Describing hospitals as intimidating, wearisome, or disruptive enabled staff to appreciate the rationality of the patient’s desire to leave the hospital. </a:t>
            </a:r>
          </a:p>
          <a:p>
            <a:r>
              <a:rPr lang="en-GB" sz="1200" kern="1200" dirty="0" smtClean="0">
                <a:solidFill>
                  <a:schemeClr val="tx1"/>
                </a:solidFill>
                <a:effectLst/>
                <a:latin typeface="+mn-lt"/>
                <a:ea typeface="+mn-ea"/>
                <a:cs typeface="+mn-cs"/>
              </a:rPr>
              <a:t>Practitioners positioned themselves as fellow patients, and avoided the oppositional stance between pts</a:t>
            </a:r>
            <a:r>
              <a:rPr lang="en-GB" sz="1200" kern="1200" baseline="0" dirty="0" smtClean="0">
                <a:solidFill>
                  <a:schemeClr val="tx1"/>
                </a:solidFill>
                <a:effectLst/>
                <a:latin typeface="+mn-lt"/>
                <a:ea typeface="+mn-ea"/>
                <a:cs typeface="+mn-cs"/>
              </a:rPr>
              <a:t> and practitioners </a:t>
            </a:r>
          </a:p>
          <a:p>
            <a:r>
              <a:rPr lang="en-GB" sz="1200" kern="1200" dirty="0" smtClean="0">
                <a:solidFill>
                  <a:schemeClr val="tx1"/>
                </a:solidFill>
                <a:effectLst/>
                <a:latin typeface="+mn-lt"/>
                <a:ea typeface="+mn-ea"/>
                <a:cs typeface="+mn-cs"/>
              </a:rPr>
              <a:t>and the decision to self-discharge was depicted as a reasonable one, thus challenging the portrayal of people who self-discharge as poor decision-makers. </a:t>
            </a:r>
          </a:p>
        </p:txBody>
      </p:sp>
      <p:sp>
        <p:nvSpPr>
          <p:cNvPr id="4" name="Slide Number Placeholder 3"/>
          <p:cNvSpPr>
            <a:spLocks noGrp="1"/>
          </p:cNvSpPr>
          <p:nvPr>
            <p:ph type="sldNum" sz="quarter" idx="10"/>
          </p:nvPr>
        </p:nvSpPr>
        <p:spPr/>
        <p:txBody>
          <a:bodyPr/>
          <a:lstStyle/>
          <a:p>
            <a:fld id="{0EC8AF62-0413-459D-A055-9BD345497D1F}" type="slidenum">
              <a:rPr lang="en-GB" smtClean="0"/>
              <a:pPr/>
              <a:t>14</a:t>
            </a:fld>
            <a:endParaRPr lang="en-GB"/>
          </a:p>
        </p:txBody>
      </p:sp>
    </p:spTree>
    <p:extLst>
      <p:ext uri="{BB962C8B-B14F-4D97-AF65-F5344CB8AC3E}">
        <p14:creationId xmlns:p14="http://schemas.microsoft.com/office/powerpoint/2010/main" val="37915410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Time pressures placed on hospital staff, and how these were exacerbated by staff shortages.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make sense of the lapses in care they experienced.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Rather than blaming individual practitioners for poor care, the systems and circumstances surrounding delivering care within a hospital setting were perceived as hindering practitioners.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At no point were hospital staff deemed as having control over the circumstances within which they worked</a:t>
            </a:r>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15</a:t>
            </a:fld>
            <a:endParaRPr lang="en-GB"/>
          </a:p>
        </p:txBody>
      </p:sp>
    </p:spTree>
    <p:extLst>
      <p:ext uri="{BB962C8B-B14F-4D97-AF65-F5344CB8AC3E}">
        <p14:creationId xmlns:p14="http://schemas.microsoft.com/office/powerpoint/2010/main" val="37915410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constraints upon practitioners were also apparent when they discussed the implications of their decision to discharge upon the practitioners.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Their decision to leave was framed positively as it freed up staff time and NHS resources. These patients saw themselves as reducing the workload of hospital staff.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From this view, the portrayal of self-dischargers as difficult and demanding lacks purchase. Instead, the relationship between patient and staff is a sympathetic one, constructed around appreciation and understanding.  </a:t>
            </a: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16</a:t>
            </a:fld>
            <a:endParaRPr lang="en-GB"/>
          </a:p>
        </p:txBody>
      </p:sp>
    </p:spTree>
    <p:extLst>
      <p:ext uri="{BB962C8B-B14F-4D97-AF65-F5344CB8AC3E}">
        <p14:creationId xmlns:p14="http://schemas.microsoft.com/office/powerpoint/2010/main" val="37915410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Viewing self-discharge in this way generates positive outcomes for patients and staff in that it highlights a hitherto unidentified and unmet need and initiates communication between healthcare practitioners and patients. In essence, it is a ‘cry for help’ to initiate discussion, rather than criticism.   </a:t>
            </a:r>
          </a:p>
          <a:p>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17</a:t>
            </a:fld>
            <a:endParaRPr lang="en-GB"/>
          </a:p>
        </p:txBody>
      </p:sp>
    </p:spTree>
    <p:extLst>
      <p:ext uri="{BB962C8B-B14F-4D97-AF65-F5344CB8AC3E}">
        <p14:creationId xmlns:p14="http://schemas.microsoft.com/office/powerpoint/2010/main" val="37915410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hospitals portrayed as uncomfortable environments, or places that incited anxiety for patients.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patients stressed that their reasons for self-discharge related to the distress of living in a hospital environment when feeling unwell, rather than poor care per se</a:t>
            </a:r>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18</a:t>
            </a:fld>
            <a:endParaRPr lang="en-GB"/>
          </a:p>
        </p:txBody>
      </p:sp>
    </p:spTree>
    <p:extLst>
      <p:ext uri="{BB962C8B-B14F-4D97-AF65-F5344CB8AC3E}">
        <p14:creationId xmlns:p14="http://schemas.microsoft.com/office/powerpoint/2010/main" val="3791541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Understanding self-discharge in this way meant some healthcare practitioners acknowledged the need to provide alternatives to hospital admission when feasible or to work around the inflexibility of the hospital environment. </a:t>
            </a: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19</a:t>
            </a:fld>
            <a:endParaRPr lang="en-GB"/>
          </a:p>
        </p:txBody>
      </p:sp>
    </p:spTree>
    <p:extLst>
      <p:ext uri="{BB962C8B-B14F-4D97-AF65-F5344CB8AC3E}">
        <p14:creationId xmlns:p14="http://schemas.microsoft.com/office/powerpoint/2010/main" val="37915410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By these actions, staff acknowledged patients’ concerns, and demonstrated an appreciation for patients’ emotional well-being, as well as their continuing commitments and responsibilities outside of hospitals. Healthcare practitioners were attempting to treat patients holistically, and respond to their individual needs where possible.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Practitioners viewed such actions as part of their caring responsibilities, thereby casting doubt over the perception of self-discharge as always being a distraction. Instead, it enabled staff to demonstrate care towards patients, and in turn, for patients to feel cared for by practitioners, constructing a positive framing of self-discharge. </a:t>
            </a: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20</a:t>
            </a:fld>
            <a:endParaRPr lang="en-GB"/>
          </a:p>
        </p:txBody>
      </p:sp>
    </p:spTree>
    <p:extLst>
      <p:ext uri="{BB962C8B-B14F-4D97-AF65-F5344CB8AC3E}">
        <p14:creationId xmlns:p14="http://schemas.microsoft.com/office/powerpoint/2010/main" val="37915410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matter of control within a hospital environment and in determining care figured strongly in all participants’ accounts of self-discharge.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Staff acknowledged hospital processes as restrictive, suppressing patients’ abilities to be active participants in their care and positioned self-discharge as a response to the lack of control patients experienced. Patients who self-discharged were described as ‘disempowered’ rather than ‘difficult’</a:t>
            </a:r>
          </a:p>
          <a:p>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21</a:t>
            </a:fld>
            <a:endParaRPr lang="en-GB"/>
          </a:p>
        </p:txBody>
      </p:sp>
    </p:spTree>
    <p:extLst>
      <p:ext uri="{BB962C8B-B14F-4D97-AF65-F5344CB8AC3E}">
        <p14:creationId xmlns:p14="http://schemas.microsoft.com/office/powerpoint/2010/main" val="37915410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self-discharge became a mechanism for the voicing and hearing of patients opinions.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It enabled patients to reclaim a sense of control at a time when they felt distressed or vulnerable.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Therefore, staff and patients were reluctant that self-discharge be seen as something to be avoided, instead referring to the importance for patients to have control over their health.</a:t>
            </a:r>
          </a:p>
          <a:p>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22</a:t>
            </a:fld>
            <a:endParaRPr lang="en-GB"/>
          </a:p>
        </p:txBody>
      </p:sp>
    </p:spTree>
    <p:extLst>
      <p:ext uri="{BB962C8B-B14F-4D97-AF65-F5344CB8AC3E}">
        <p14:creationId xmlns:p14="http://schemas.microsoft.com/office/powerpoint/2010/main" val="37915410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effectLst/>
                <a:latin typeface="+mn-lt"/>
                <a:ea typeface="+mn-ea"/>
                <a:cs typeface="+mn-cs"/>
              </a:rPr>
              <a:t>Self-discharge has become a ‘stick’ with which to beat patients who self-discharge, healthcare professionals, and healthcare systems.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Yet, our discussions have shown that self-discharge can be framed more positively.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 request to leave hospital enabled patients’ voices to be expressed</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and created a space for practitioners to identify patients’ needs, and modify and communicate their care.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An alternative view of self-discharge then could be one of empathy, empowerment, consideration and care.  </a:t>
            </a:r>
          </a:p>
        </p:txBody>
      </p:sp>
      <p:sp>
        <p:nvSpPr>
          <p:cNvPr id="4" name="Slide Number Placeholder 3"/>
          <p:cNvSpPr>
            <a:spLocks noGrp="1"/>
          </p:cNvSpPr>
          <p:nvPr>
            <p:ph type="sldNum" sz="quarter" idx="10"/>
          </p:nvPr>
        </p:nvSpPr>
        <p:spPr/>
        <p:txBody>
          <a:bodyPr/>
          <a:lstStyle/>
          <a:p>
            <a:fld id="{0EC8AF62-0413-459D-A055-9BD345497D1F}" type="slidenum">
              <a:rPr lang="en-GB" smtClean="0"/>
              <a:pPr/>
              <a:t>23</a:t>
            </a:fld>
            <a:endParaRPr lang="en-GB"/>
          </a:p>
        </p:txBody>
      </p:sp>
    </p:spTree>
    <p:extLst>
      <p:ext uri="{BB962C8B-B14F-4D97-AF65-F5344CB8AC3E}">
        <p14:creationId xmlns:p14="http://schemas.microsoft.com/office/powerpoint/2010/main" val="41943219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effectLst/>
                <a:latin typeface="+mn-lt"/>
                <a:ea typeface="+mn-ea"/>
                <a:cs typeface="+mn-cs"/>
              </a:rPr>
              <a:t>Proposing that a positive view of self-discharge is possible does not erase the occasions when lapses in care are experienced, or suggest that self-discharge is always appropriate.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Instead, we suggest that the </a:t>
            </a:r>
            <a:r>
              <a:rPr lang="en-GB" sz="1200" i="1" kern="1200" dirty="0" smtClean="0">
                <a:solidFill>
                  <a:schemeClr val="tx1"/>
                </a:solidFill>
                <a:effectLst/>
                <a:latin typeface="+mn-lt"/>
                <a:ea typeface="+mn-ea"/>
                <a:cs typeface="+mn-cs"/>
              </a:rPr>
              <a:t>reasons</a:t>
            </a:r>
            <a:r>
              <a:rPr lang="en-GB" sz="1200" kern="1200" dirty="0" smtClean="0">
                <a:solidFill>
                  <a:schemeClr val="tx1"/>
                </a:solidFill>
                <a:effectLst/>
                <a:latin typeface="+mn-lt"/>
                <a:ea typeface="+mn-ea"/>
                <a:cs typeface="+mn-cs"/>
              </a:rPr>
              <a:t> for the care delivered and received, and the decision made need not be read as intimidating, threatening, or critical as is currently depicted in the literature.</a:t>
            </a: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24</a:t>
            </a:fld>
            <a:endParaRPr lang="en-GB"/>
          </a:p>
        </p:txBody>
      </p:sp>
    </p:spTree>
    <p:extLst>
      <p:ext uri="{BB962C8B-B14F-4D97-AF65-F5344CB8AC3E}">
        <p14:creationId xmlns:p14="http://schemas.microsoft.com/office/powerpoint/2010/main" val="41943219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sz="1200" kern="1200" dirty="0" smtClean="0">
                <a:solidFill>
                  <a:schemeClr val="tx1"/>
                </a:solidFill>
                <a:effectLst/>
                <a:latin typeface="+mn-lt"/>
                <a:ea typeface="+mn-ea"/>
                <a:cs typeface="+mn-cs"/>
              </a:rPr>
              <a:t>Accepting the limitations of our findings – small sample size and self-selecting participants – a number of recommendations for medical practice arise.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1) self-discharge should be included in the training of tomorrow’s doctors. Medical students’ first experience of self-discharge should not be after qualification responding to a patient’s request to leave against medical advice. Instead, teaching on self-discharge should be informed by the communication skills training, and the sociological, psychological, legal and ethical components of medical school curriculums.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2) the culture of medicine has shifted from compliance, to concordance and now advocacy. Patient autonomy is respected and medical paternalism is frowned upon. Yet, the language used to discuss self-discharge – </a:t>
            </a:r>
            <a:r>
              <a:rPr lang="en-GB" sz="1200" i="1" kern="1200" dirty="0" smtClean="0">
                <a:solidFill>
                  <a:schemeClr val="tx1"/>
                </a:solidFill>
                <a:effectLst/>
                <a:latin typeface="+mn-lt"/>
                <a:ea typeface="+mn-ea"/>
                <a:cs typeface="+mn-cs"/>
              </a:rPr>
              <a:t>against</a:t>
            </a:r>
            <a:r>
              <a:rPr lang="en-GB" sz="1200" kern="1200" dirty="0" smtClean="0">
                <a:solidFill>
                  <a:schemeClr val="tx1"/>
                </a:solidFill>
                <a:effectLst/>
                <a:latin typeface="+mn-lt"/>
                <a:ea typeface="+mn-ea"/>
                <a:cs typeface="+mn-cs"/>
              </a:rPr>
              <a:t> medical advice, and </a:t>
            </a:r>
            <a:r>
              <a:rPr lang="en-GB" sz="1200" i="1" kern="1200" dirty="0" smtClean="0">
                <a:solidFill>
                  <a:schemeClr val="tx1"/>
                </a:solidFill>
                <a:effectLst/>
                <a:latin typeface="+mn-lt"/>
                <a:ea typeface="+mn-ea"/>
                <a:cs typeface="+mn-cs"/>
              </a:rPr>
              <a:t>unauthorised </a:t>
            </a:r>
            <a:r>
              <a:rPr lang="en-GB" sz="1200" kern="1200" dirty="0" smtClean="0">
                <a:solidFill>
                  <a:schemeClr val="tx1"/>
                </a:solidFill>
                <a:effectLst/>
                <a:latin typeface="+mn-lt"/>
                <a:ea typeface="+mn-ea"/>
                <a:cs typeface="+mn-cs"/>
              </a:rPr>
              <a:t>discharge – fails to keep pace with the changing culture of medicine. This shift should be reflected in the vocabulary used in hospital policies, and documents relating to, the self-discharge process.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3) If approaching self-discharge as not implying a failure of care, and for the people involved in self-discharge to be seen as fellow human beings in need support and assistance, which may require creative alternatives to hospital admission. When viewed this way, the question arises as to what extent it can reshape practitioners’ approaches to those patients most likely to discharge and could be considered most vulnerable – young, male, socially disadvantaged, involved in substance misuse or from ethnic minorities – and therefore in need of empathy, empowerment, consideration and care.  </a:t>
            </a:r>
          </a:p>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25</a:t>
            </a:fld>
            <a:endParaRPr lang="en-GB"/>
          </a:p>
        </p:txBody>
      </p:sp>
    </p:spTree>
    <p:extLst>
      <p:ext uri="{BB962C8B-B14F-4D97-AF65-F5344CB8AC3E}">
        <p14:creationId xmlns:p14="http://schemas.microsoft.com/office/powerpoint/2010/main" val="42779448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EC8AF62-0413-459D-A055-9BD345497D1F}" type="slidenum">
              <a:rPr lang="en-GB" smtClean="0"/>
              <a:pPr/>
              <a:t>26</a:t>
            </a:fld>
            <a:endParaRPr lang="en-GB"/>
          </a:p>
        </p:txBody>
      </p:sp>
    </p:spTree>
    <p:extLst>
      <p:ext uri="{BB962C8B-B14F-4D97-AF65-F5344CB8AC3E}">
        <p14:creationId xmlns:p14="http://schemas.microsoft.com/office/powerpoint/2010/main" val="15758970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Exploring how next of kin and people who discharge on behalf of others are discussed and represented, as well as exploring how those</a:t>
            </a:r>
            <a:r>
              <a:rPr lang="en-GB" baseline="0" dirty="0" smtClean="0"/>
              <a:t> who discharged on behalf of others experienced the self-discharge process and the relationships between HCPs and NOK. </a:t>
            </a:r>
            <a:r>
              <a:rPr lang="en-GB" dirty="0" smtClean="0"/>
              <a:t/>
            </a:r>
            <a:br>
              <a:rPr lang="en-GB" dirty="0" smtClean="0"/>
            </a:br>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27</a:t>
            </a:fld>
            <a:endParaRPr lang="en-GB"/>
          </a:p>
        </p:txBody>
      </p:sp>
    </p:spTree>
    <p:extLst>
      <p:ext uri="{BB962C8B-B14F-4D97-AF65-F5344CB8AC3E}">
        <p14:creationId xmlns:p14="http://schemas.microsoft.com/office/powerpoint/2010/main" val="2382236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EC8AF62-0413-459D-A055-9BD345497D1F}" type="slidenum">
              <a:rPr lang="en-GB" smtClean="0"/>
              <a:pPr/>
              <a:t>28</a:t>
            </a:fld>
            <a:endParaRPr lang="en-GB"/>
          </a:p>
        </p:txBody>
      </p:sp>
    </p:spTree>
    <p:extLst>
      <p:ext uri="{BB962C8B-B14F-4D97-AF65-F5344CB8AC3E}">
        <p14:creationId xmlns:p14="http://schemas.microsoft.com/office/powerpoint/2010/main" val="2967682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EC8AF62-0413-459D-A055-9BD345497D1F}" type="slidenum">
              <a:rPr lang="en-GB" smtClean="0"/>
              <a:pPr/>
              <a:t>29</a:t>
            </a:fld>
            <a:endParaRPr lang="en-GB"/>
          </a:p>
        </p:txBody>
      </p:sp>
    </p:spTree>
    <p:extLst>
      <p:ext uri="{BB962C8B-B14F-4D97-AF65-F5344CB8AC3E}">
        <p14:creationId xmlns:p14="http://schemas.microsoft.com/office/powerpoint/2010/main" val="20410878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EC8AF62-0413-459D-A055-9BD345497D1F}" type="slidenum">
              <a:rPr lang="en-GB" smtClean="0"/>
              <a:pPr/>
              <a:t>30</a:t>
            </a:fld>
            <a:endParaRPr lang="en-GB"/>
          </a:p>
        </p:txBody>
      </p:sp>
    </p:spTree>
    <p:extLst>
      <p:ext uri="{BB962C8B-B14F-4D97-AF65-F5344CB8AC3E}">
        <p14:creationId xmlns:p14="http://schemas.microsoft.com/office/powerpoint/2010/main" val="2837955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1: 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lide 9: discussion">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2: 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4"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3: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4: smaller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5: text with bullet points &amp; 1 image">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5"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p:txBody>
      </p:sp>
      <p:sp>
        <p:nvSpPr>
          <p:cNvPr id="2" name="TextBox 1"/>
          <p:cNvSpPr txBox="1"/>
          <p:nvPr userDrawn="1"/>
        </p:nvSpPr>
        <p:spPr>
          <a:xfrm>
            <a:off x="3234022" y="3660229"/>
            <a:ext cx="184666" cy="369332"/>
          </a:xfrm>
          <a:prstGeom prst="rect">
            <a:avLst/>
          </a:prstGeom>
          <a:noFill/>
        </p:spPr>
        <p:txBody>
          <a:bodyPr wrap="none" rtlCol="0">
            <a:spAutoFit/>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6: text with bullet points &amp; 2 image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8"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7: image only">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5"/>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1" y="1101"/>
            <a:ext cx="9143998" cy="686214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68"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8"/>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5522" y="3879"/>
            <a:ext cx="9132955"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340768"/>
            <a:ext cx="8208912" cy="1226567"/>
          </a:xfrm>
        </p:spPr>
        <p:txBody>
          <a:bodyPr/>
          <a:lstStyle/>
          <a:p>
            <a:r>
              <a:rPr lang="en-GB" dirty="0" smtClean="0"/>
              <a:t>The Ethical Aspects of Self-Discharge from Hospital</a:t>
            </a:r>
            <a:endParaRPr lang="en-GB" dirty="0"/>
          </a:p>
        </p:txBody>
      </p:sp>
      <p:sp>
        <p:nvSpPr>
          <p:cNvPr id="3" name="Subtitle 2"/>
          <p:cNvSpPr>
            <a:spLocks noGrp="1"/>
          </p:cNvSpPr>
          <p:nvPr>
            <p:ph type="subTitle" idx="1"/>
          </p:nvPr>
        </p:nvSpPr>
        <p:spPr>
          <a:xfrm>
            <a:off x="467544" y="2996952"/>
            <a:ext cx="8208912" cy="576064"/>
          </a:xfrm>
        </p:spPr>
        <p:txBody>
          <a:bodyPr/>
          <a:lstStyle/>
          <a:p>
            <a:pPr>
              <a:spcBef>
                <a:spcPts val="0"/>
              </a:spcBef>
            </a:pPr>
            <a:r>
              <a:rPr lang="en-GB" dirty="0" smtClean="0"/>
              <a:t>Dr Laura Machin, Lancaster Medical School, Lancaster </a:t>
            </a:r>
            <a:r>
              <a:rPr lang="en-GB" dirty="0" smtClean="0"/>
              <a:t>University</a:t>
            </a:r>
            <a:endParaRPr lang="en-GB"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DAMA in context</a:t>
            </a:r>
            <a:endParaRPr lang="en-GB" dirty="0"/>
          </a:p>
        </p:txBody>
      </p:sp>
      <p:sp>
        <p:nvSpPr>
          <p:cNvPr id="5" name="Text Placeholder 4"/>
          <p:cNvSpPr>
            <a:spLocks noGrp="1"/>
          </p:cNvSpPr>
          <p:nvPr>
            <p:ph type="body" sz="quarter" idx="14"/>
          </p:nvPr>
        </p:nvSpPr>
        <p:spPr/>
        <p:txBody>
          <a:bodyPr/>
          <a:lstStyle/>
          <a:p>
            <a:r>
              <a:rPr lang="en-GB" dirty="0" smtClean="0"/>
              <a:t>Discharge </a:t>
            </a:r>
            <a:r>
              <a:rPr lang="en-GB" dirty="0"/>
              <a:t>against medical advice (DAMA) </a:t>
            </a:r>
            <a:r>
              <a:rPr lang="en-GB" dirty="0" smtClean="0"/>
              <a:t>can </a:t>
            </a:r>
            <a:r>
              <a:rPr lang="en-GB" dirty="0"/>
              <a:t>be described as when a “patient chooses to leave the hospital before the treating </a:t>
            </a:r>
            <a:r>
              <a:rPr lang="en-GB" dirty="0" smtClean="0"/>
              <a:t>practitioner </a:t>
            </a:r>
            <a:r>
              <a:rPr lang="en-GB" dirty="0"/>
              <a:t>recommends discharge</a:t>
            </a:r>
            <a:r>
              <a:rPr lang="en-GB" dirty="0" smtClean="0"/>
              <a:t>”</a:t>
            </a:r>
          </a:p>
          <a:p>
            <a:r>
              <a:rPr lang="en-GB" dirty="0"/>
              <a:t>Approximately 2-3% of patients self-discharge each year in the UK and US, and recent figures show it is increasing each year</a:t>
            </a:r>
            <a:endParaRPr lang="en-GB" baseline="30000" dirty="0"/>
          </a:p>
          <a:p>
            <a:pPr marL="342900" lvl="1" indent="-342900">
              <a:buFont typeface="Arial" pitchFamily="34" charset="0"/>
              <a:buChar char="•"/>
            </a:pPr>
            <a:r>
              <a:rPr lang="en-GB" dirty="0">
                <a:latin typeface="Candara" charset="0"/>
              </a:rPr>
              <a:t>Particular sections of society thought to be more vulnerable to self-discharging</a:t>
            </a:r>
          </a:p>
          <a:p>
            <a:pPr lvl="1"/>
            <a:r>
              <a:rPr lang="en-GB" dirty="0" smtClean="0"/>
              <a:t>Young</a:t>
            </a:r>
            <a:endParaRPr lang="en-GB" dirty="0"/>
          </a:p>
          <a:p>
            <a:pPr lvl="1"/>
            <a:r>
              <a:rPr lang="en-GB" dirty="0" smtClean="0"/>
              <a:t>Male </a:t>
            </a:r>
            <a:endParaRPr lang="en-GB" dirty="0"/>
          </a:p>
          <a:p>
            <a:pPr lvl="1"/>
            <a:r>
              <a:rPr lang="en-GB" dirty="0"/>
              <a:t>Socially disadvantaged</a:t>
            </a:r>
          </a:p>
          <a:p>
            <a:pPr lvl="1"/>
            <a:r>
              <a:rPr lang="en-GB" dirty="0"/>
              <a:t>People involved with substance misuse</a:t>
            </a:r>
          </a:p>
          <a:p>
            <a:pPr lvl="1"/>
            <a:r>
              <a:rPr lang="en-GB" dirty="0"/>
              <a:t>People from BME groups </a:t>
            </a:r>
          </a:p>
        </p:txBody>
      </p:sp>
    </p:spTree>
    <p:extLst>
      <p:ext uri="{BB962C8B-B14F-4D97-AF65-F5344CB8AC3E}">
        <p14:creationId xmlns:p14="http://schemas.microsoft.com/office/powerpoint/2010/main" val="30397139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88640"/>
            <a:ext cx="6768752" cy="1152128"/>
          </a:xfrm>
        </p:spPr>
        <p:txBody>
          <a:bodyPr/>
          <a:lstStyle/>
          <a:p>
            <a:r>
              <a:rPr lang="en-GB" dirty="0" smtClean="0"/>
              <a:t>The story so far….</a:t>
            </a:r>
            <a:endParaRPr lang="en-GB" dirty="0"/>
          </a:p>
        </p:txBody>
      </p:sp>
      <p:graphicFrame>
        <p:nvGraphicFramePr>
          <p:cNvPr id="3" name="Diagram 2"/>
          <p:cNvGraphicFramePr/>
          <p:nvPr>
            <p:extLst>
              <p:ext uri="{D42A27DB-BD31-4B8C-83A1-F6EECF244321}">
                <p14:modId xmlns:p14="http://schemas.microsoft.com/office/powerpoint/2010/main" val="1534274860"/>
              </p:ext>
            </p:extLst>
          </p:nvPr>
        </p:nvGraphicFramePr>
        <p:xfrm>
          <a:off x="395536" y="980728"/>
          <a:ext cx="8568952" cy="56886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160625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DAMA: Always negative?</a:t>
            </a:r>
            <a:endParaRPr lang="en-GB"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l="22308" t="37000" r="35770" b="51514"/>
          <a:stretch>
            <a:fillRect/>
          </a:stretch>
        </p:blipFill>
        <p:spPr bwMode="auto">
          <a:xfrm>
            <a:off x="2638425" y="4356100"/>
            <a:ext cx="5749925" cy="985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l="22180" t="53186" r="13077" b="32768"/>
          <a:stretch>
            <a:fillRect/>
          </a:stretch>
        </p:blipFill>
        <p:spPr bwMode="auto">
          <a:xfrm>
            <a:off x="448990" y="5435600"/>
            <a:ext cx="7907337" cy="1071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noChangeArrowheads="1"/>
          </p:cNvPicPr>
          <p:nvPr/>
        </p:nvPicPr>
        <p:blipFill>
          <a:blip r:embed="rId5">
            <a:extLst>
              <a:ext uri="{28A0092B-C50C-407E-A947-70E740481C1C}">
                <a14:useLocalDpi xmlns:a14="http://schemas.microsoft.com/office/drawing/2010/main" val="0"/>
              </a:ext>
            </a:extLst>
          </a:blip>
          <a:srcRect l="21025" t="23795" r="44231" b="54051"/>
          <a:stretch>
            <a:fillRect/>
          </a:stretch>
        </p:blipFill>
        <p:spPr bwMode="auto">
          <a:xfrm>
            <a:off x="255587" y="2457450"/>
            <a:ext cx="4765675" cy="189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6" cstate="email">
            <a:extLst>
              <a:ext uri="{28A0092B-C50C-407E-A947-70E740481C1C}">
                <a14:useLocalDpi xmlns:a14="http://schemas.microsoft.com/office/drawing/2010/main" val="0"/>
              </a:ext>
            </a:extLst>
          </a:blip>
          <a:srcRect l="22050" t="42487" r="35168" b="47487"/>
          <a:stretch>
            <a:fillRect/>
          </a:stretch>
        </p:blipFill>
        <p:spPr bwMode="auto">
          <a:xfrm>
            <a:off x="2771800" y="1772816"/>
            <a:ext cx="5867400" cy="858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34679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What’s in a </a:t>
            </a:r>
            <a:r>
              <a:rPr lang="en-GB" dirty="0" smtClean="0"/>
              <a:t>name</a:t>
            </a:r>
            <a:r>
              <a:rPr lang="en-GB" dirty="0"/>
              <a:t>:</a:t>
            </a:r>
            <a:r>
              <a:rPr lang="en-GB" dirty="0" smtClean="0"/>
              <a:t/>
            </a:r>
            <a:br>
              <a:rPr lang="en-GB" dirty="0" smtClean="0"/>
            </a:br>
            <a:r>
              <a:rPr lang="en-GB" i="1" dirty="0" smtClean="0"/>
              <a:t>From DAMA to self-discharge?</a:t>
            </a:r>
            <a:r>
              <a:rPr lang="en-GB" dirty="0" smtClean="0"/>
              <a:t/>
            </a:r>
            <a:br>
              <a:rPr lang="en-GB" dirty="0" smtClean="0"/>
            </a:br>
            <a:endParaRPr lang="en-GB" dirty="0"/>
          </a:p>
        </p:txBody>
      </p:sp>
      <p:sp>
        <p:nvSpPr>
          <p:cNvPr id="3" name="Text Placeholder 2"/>
          <p:cNvSpPr>
            <a:spLocks noGrp="1"/>
          </p:cNvSpPr>
          <p:nvPr>
            <p:ph type="body" sz="quarter" idx="14"/>
          </p:nvPr>
        </p:nvSpPr>
        <p:spPr/>
        <p:txBody>
          <a:bodyPr/>
          <a:lstStyle/>
          <a:p>
            <a:pPr marL="0" indent="0">
              <a:buNone/>
            </a:pPr>
            <a:r>
              <a:rPr lang="en-GB" sz="2800" dirty="0"/>
              <a:t>‘Discharge </a:t>
            </a:r>
            <a:r>
              <a:rPr lang="en-GB" sz="2800" i="1" u="sng" dirty="0"/>
              <a:t>against</a:t>
            </a:r>
            <a:r>
              <a:rPr lang="en-GB" sz="2800" i="1" dirty="0"/>
              <a:t> </a:t>
            </a:r>
            <a:r>
              <a:rPr lang="en-GB" sz="2800" dirty="0"/>
              <a:t>medical advice’ and ‘</a:t>
            </a:r>
            <a:r>
              <a:rPr lang="en-GB" sz="2800" i="1" u="sng" dirty="0"/>
              <a:t>unauthorised</a:t>
            </a:r>
            <a:r>
              <a:rPr lang="en-GB" sz="2800" dirty="0"/>
              <a:t> discharge</a:t>
            </a:r>
            <a:r>
              <a:rPr lang="en-GB" sz="2800" dirty="0" smtClean="0"/>
              <a:t>’</a:t>
            </a:r>
          </a:p>
          <a:p>
            <a:r>
              <a:rPr lang="en-GB" sz="2800" dirty="0" smtClean="0"/>
              <a:t>Patients have acted inappropriately and their decision requires explicit justification</a:t>
            </a:r>
          </a:p>
          <a:p>
            <a:r>
              <a:rPr lang="en-GB" sz="2800" dirty="0" smtClean="0"/>
              <a:t>Outdated paternalistic approach conflicted with shared decision-making and expert patients</a:t>
            </a:r>
          </a:p>
          <a:p>
            <a:r>
              <a:rPr lang="en-GB" sz="2800" dirty="0" smtClean="0"/>
              <a:t>Staff as authoritative and knowledgeable and patients as demanding and their reasoning undermined</a:t>
            </a:r>
          </a:p>
          <a:p>
            <a:r>
              <a:rPr lang="en-GB" sz="2800" dirty="0" smtClean="0"/>
              <a:t>An ‘us vs them’ attitude influencing </a:t>
            </a:r>
            <a:r>
              <a:rPr lang="en-GB" sz="2800" dirty="0" smtClean="0"/>
              <a:t>practice and patients’ decision-making?</a:t>
            </a:r>
            <a:endParaRPr lang="en-GB" sz="2800" dirty="0"/>
          </a:p>
          <a:p>
            <a:endParaRPr lang="en-GB" dirty="0" smtClean="0"/>
          </a:p>
          <a:p>
            <a:endParaRPr lang="en-GB" u="sng" dirty="0" smtClean="0"/>
          </a:p>
          <a:p>
            <a:endParaRPr lang="en-GB" dirty="0" smtClean="0"/>
          </a:p>
          <a:p>
            <a:pPr lvl="1"/>
            <a:endParaRPr lang="en-GB" dirty="0"/>
          </a:p>
        </p:txBody>
      </p:sp>
    </p:spTree>
    <p:extLst>
      <p:ext uri="{BB962C8B-B14F-4D97-AF65-F5344CB8AC3E}">
        <p14:creationId xmlns:p14="http://schemas.microsoft.com/office/powerpoint/2010/main" val="5006755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The </a:t>
            </a:r>
            <a:r>
              <a:rPr lang="en-GB" dirty="0" smtClean="0"/>
              <a:t>social </a:t>
            </a:r>
            <a:r>
              <a:rPr lang="en-GB" dirty="0" smtClean="0"/>
              <a:t>and </a:t>
            </a:r>
            <a:r>
              <a:rPr lang="en-GB" dirty="0" smtClean="0"/>
              <a:t>ethical context </a:t>
            </a:r>
            <a:r>
              <a:rPr lang="en-GB" dirty="0" smtClean="0"/>
              <a:t>of </a:t>
            </a:r>
            <a:r>
              <a:rPr lang="en-GB" dirty="0" smtClean="0"/>
              <a:t>self-discharge</a:t>
            </a:r>
            <a:endParaRPr lang="en-GB" dirty="0"/>
          </a:p>
        </p:txBody>
      </p:sp>
      <p:sp>
        <p:nvSpPr>
          <p:cNvPr id="3" name="Text Placeholder 2"/>
          <p:cNvSpPr>
            <a:spLocks noGrp="1"/>
          </p:cNvSpPr>
          <p:nvPr>
            <p:ph type="body" sz="quarter" idx="14"/>
          </p:nvPr>
        </p:nvSpPr>
        <p:spPr/>
        <p:txBody>
          <a:bodyPr/>
          <a:lstStyle/>
          <a:p>
            <a:r>
              <a:rPr lang="en-GB" dirty="0">
                <a:latin typeface="Candara" charset="0"/>
              </a:rPr>
              <a:t>Started Feb </a:t>
            </a:r>
            <a:r>
              <a:rPr lang="en-GB" dirty="0" smtClean="0">
                <a:latin typeface="Candara" charset="0"/>
              </a:rPr>
              <a:t>2012</a:t>
            </a:r>
          </a:p>
          <a:p>
            <a:r>
              <a:rPr lang="en-GB" dirty="0" smtClean="0">
                <a:latin typeface="Candara" charset="0"/>
              </a:rPr>
              <a:t>Funding: Lancaster </a:t>
            </a:r>
            <a:r>
              <a:rPr lang="en-GB" dirty="0">
                <a:latin typeface="Candara" charset="0"/>
              </a:rPr>
              <a:t>University Early Career Small Grant </a:t>
            </a:r>
            <a:r>
              <a:rPr lang="en-GB" dirty="0" smtClean="0">
                <a:latin typeface="Candara" charset="0"/>
              </a:rPr>
              <a:t>Scheme </a:t>
            </a:r>
          </a:p>
          <a:p>
            <a:r>
              <a:rPr lang="en-GB" dirty="0" smtClean="0">
                <a:latin typeface="Candara" charset="0"/>
              </a:rPr>
              <a:t>Collaborators: </a:t>
            </a:r>
            <a:r>
              <a:rPr lang="en-GB" dirty="0" smtClean="0">
                <a:latin typeface="Candara" charset="0"/>
              </a:rPr>
              <a:t>David </a:t>
            </a:r>
            <a:r>
              <a:rPr lang="en-GB" dirty="0">
                <a:latin typeface="Candara" charset="0"/>
              </a:rPr>
              <a:t>Warriner, Emily Ford</a:t>
            </a:r>
            <a:r>
              <a:rPr lang="en-GB" dirty="0" smtClean="0">
                <a:latin typeface="Candara" charset="0"/>
              </a:rPr>
              <a:t>, </a:t>
            </a:r>
            <a:r>
              <a:rPr lang="en-GB" dirty="0">
                <a:latin typeface="Candara" charset="0"/>
              </a:rPr>
              <a:t>Steffi </a:t>
            </a:r>
            <a:r>
              <a:rPr lang="en-GB" dirty="0" smtClean="0">
                <a:latin typeface="Candara" charset="0"/>
              </a:rPr>
              <a:t>Siby, and Dawn Goodwin</a:t>
            </a:r>
          </a:p>
          <a:p>
            <a:pPr algn="just">
              <a:lnSpc>
                <a:spcPct val="80000"/>
              </a:lnSpc>
            </a:pPr>
            <a:r>
              <a:rPr lang="en-GB" dirty="0" smtClean="0">
                <a:latin typeface="Candara" charset="0"/>
              </a:rPr>
              <a:t>Project Aim: </a:t>
            </a:r>
            <a:r>
              <a:rPr lang="en-GB" sz="2400" dirty="0" smtClean="0">
                <a:latin typeface="Candara" charset="0"/>
              </a:rPr>
              <a:t>How </a:t>
            </a:r>
            <a:r>
              <a:rPr lang="en-GB" sz="2400" dirty="0">
                <a:latin typeface="Candara" charset="0"/>
              </a:rPr>
              <a:t>do self-dischargers and health professionals understand and make sense of the concepts ‘self-discharge</a:t>
            </a:r>
            <a:r>
              <a:rPr lang="en-GB" sz="2400" dirty="0" smtClean="0">
                <a:latin typeface="Candara" charset="0"/>
              </a:rPr>
              <a:t>’, </a:t>
            </a:r>
            <a:r>
              <a:rPr lang="en-GB" sz="2400" dirty="0">
                <a:latin typeface="Candara" charset="0"/>
              </a:rPr>
              <a:t>‘self-dischargers’, and the self-discharge process?</a:t>
            </a:r>
          </a:p>
          <a:p>
            <a:pPr algn="just">
              <a:lnSpc>
                <a:spcPct val="80000"/>
              </a:lnSpc>
            </a:pPr>
            <a:r>
              <a:rPr lang="en-GB" dirty="0" smtClean="0">
                <a:latin typeface="Candara" charset="0"/>
              </a:rPr>
              <a:t>Ethical approval: Institutional and NHS Trust </a:t>
            </a:r>
            <a:r>
              <a:rPr lang="en-GB" dirty="0">
                <a:latin typeface="Candara" charset="0"/>
              </a:rPr>
              <a:t>R&amp;D </a:t>
            </a:r>
            <a:endParaRPr lang="en-GB" dirty="0" smtClean="0">
              <a:latin typeface="Candara" charset="0"/>
            </a:endParaRPr>
          </a:p>
          <a:p>
            <a:pPr algn="just">
              <a:lnSpc>
                <a:spcPct val="80000"/>
              </a:lnSpc>
            </a:pPr>
            <a:r>
              <a:rPr lang="en-GB" dirty="0" smtClean="0">
                <a:latin typeface="Candara" charset="0"/>
              </a:rPr>
              <a:t>Data collection: 33 semi-structured, in-depth interviews, face-to-face or phone, between Feb 2013 and April </a:t>
            </a:r>
            <a:r>
              <a:rPr lang="en-GB" dirty="0" smtClean="0">
                <a:latin typeface="Candara" charset="0"/>
              </a:rPr>
              <a:t>2014 </a:t>
            </a:r>
            <a:endParaRPr lang="en-GB" dirty="0">
              <a:latin typeface="Candara" charset="0"/>
            </a:endParaRPr>
          </a:p>
          <a:p>
            <a:endParaRPr lang="en-GB" dirty="0"/>
          </a:p>
        </p:txBody>
      </p:sp>
    </p:spTree>
    <p:extLst>
      <p:ext uri="{BB962C8B-B14F-4D97-AF65-F5344CB8AC3E}">
        <p14:creationId xmlns:p14="http://schemas.microsoft.com/office/powerpoint/2010/main" val="34045794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182554605"/>
              </p:ext>
            </p:extLst>
          </p:nvPr>
        </p:nvGraphicFramePr>
        <p:xfrm>
          <a:off x="251520" y="116632"/>
          <a:ext cx="8784976" cy="6552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907801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2008922140"/>
              </p:ext>
            </p:extLst>
          </p:nvPr>
        </p:nvGraphicFramePr>
        <p:xfrm>
          <a:off x="251520" y="-603448"/>
          <a:ext cx="8784976" cy="72728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3533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868319400"/>
              </p:ext>
            </p:extLst>
          </p:nvPr>
        </p:nvGraphicFramePr>
        <p:xfrm>
          <a:off x="683568" y="836712"/>
          <a:ext cx="7560840" cy="5760642"/>
        </p:xfrm>
        <a:graphic>
          <a:graphicData uri="http://schemas.openxmlformats.org/drawingml/2006/table">
            <a:tbl>
              <a:tblPr firstRow="1" firstCol="1" bandRow="1"/>
              <a:tblGrid>
                <a:gridCol w="3780420"/>
                <a:gridCol w="3780420"/>
              </a:tblGrid>
              <a:tr h="523695">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200" b="1" dirty="0">
                          <a:effectLst/>
                          <a:latin typeface="Calibri"/>
                          <a:ea typeface="MS Mincho"/>
                          <a:cs typeface="Calibri"/>
                        </a:rPr>
                        <a:t>Interview guide for practitioners</a:t>
                      </a:r>
                      <a:endParaRPr lang="en-GB" sz="1200" dirty="0">
                        <a:effectLst/>
                        <a:latin typeface="Cambria"/>
                        <a:ea typeface="MS Mincho"/>
                        <a:cs typeface="Times New Roman"/>
                      </a:endParaRPr>
                    </a:p>
                  </a:txBody>
                  <a:tcPr marL="67084" marR="67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200" b="1">
                          <a:effectLst/>
                          <a:latin typeface="Calibri"/>
                          <a:ea typeface="MS Mincho"/>
                          <a:cs typeface="Calibri"/>
                        </a:rPr>
                        <a:t>Interview guide for patients and their relatives</a:t>
                      </a:r>
                      <a:endParaRPr lang="en-GB" sz="1200">
                        <a:effectLst/>
                        <a:latin typeface="Cambria"/>
                        <a:ea typeface="MS Mincho"/>
                        <a:cs typeface="Times New Roman"/>
                      </a:endParaRPr>
                    </a:p>
                  </a:txBody>
                  <a:tcPr marL="67084" marR="67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5542">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200" dirty="0">
                          <a:solidFill>
                            <a:srgbClr val="FF0000"/>
                          </a:solidFill>
                          <a:effectLst/>
                          <a:latin typeface="Calibri"/>
                          <a:ea typeface="MS Mincho"/>
                          <a:cs typeface="Times New Roman"/>
                        </a:rPr>
                        <a:t>Describe a time when you have been involved in cases when patients wish to self-discharge themselves</a:t>
                      </a:r>
                      <a:endParaRPr lang="en-GB" sz="1200" dirty="0">
                        <a:solidFill>
                          <a:srgbClr val="FF0000"/>
                        </a:solidFill>
                        <a:effectLst/>
                        <a:latin typeface="Cambria"/>
                        <a:ea typeface="MS Mincho"/>
                        <a:cs typeface="Times New Roman"/>
                      </a:endParaRPr>
                    </a:p>
                  </a:txBody>
                  <a:tcPr marL="67084" marR="67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200">
                          <a:effectLst/>
                          <a:latin typeface="Calibri"/>
                          <a:ea typeface="MS Mincho"/>
                          <a:cs typeface="Times New Roman"/>
                        </a:rPr>
                        <a:t>Describe a time when you have self-discharged </a:t>
                      </a:r>
                      <a:endParaRPr lang="en-GB" sz="1200">
                        <a:effectLst/>
                        <a:latin typeface="Cambria"/>
                        <a:ea typeface="MS Mincho"/>
                        <a:cs typeface="Times New Roman"/>
                      </a:endParaRPr>
                    </a:p>
                  </a:txBody>
                  <a:tcPr marL="67084" marR="67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5542">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200">
                          <a:effectLst/>
                          <a:latin typeface="Calibri"/>
                          <a:ea typeface="MS Mincho"/>
                          <a:cs typeface="Times New Roman"/>
                        </a:rPr>
                        <a:t>Why do you believe people discharge themselves from hospital? </a:t>
                      </a:r>
                      <a:endParaRPr lang="en-GB" sz="1200">
                        <a:effectLst/>
                        <a:latin typeface="Cambria"/>
                        <a:ea typeface="MS Mincho"/>
                        <a:cs typeface="Times New Roman"/>
                      </a:endParaRPr>
                    </a:p>
                  </a:txBody>
                  <a:tcPr marL="67084" marR="67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200" dirty="0">
                          <a:solidFill>
                            <a:srgbClr val="FF0000"/>
                          </a:solidFill>
                          <a:effectLst/>
                          <a:latin typeface="Calibri"/>
                          <a:ea typeface="MS Mincho"/>
                          <a:cs typeface="Calibri"/>
                        </a:rPr>
                        <a:t>What prompted you to decide to leave hospital? Could anything have changed your mind?</a:t>
                      </a:r>
                      <a:endParaRPr lang="en-GB" sz="1200" dirty="0">
                        <a:solidFill>
                          <a:srgbClr val="FF0000"/>
                        </a:solidFill>
                        <a:effectLst/>
                        <a:latin typeface="Cambria"/>
                        <a:ea typeface="MS Mincho"/>
                        <a:cs typeface="Times New Roman"/>
                      </a:endParaRPr>
                    </a:p>
                  </a:txBody>
                  <a:tcPr marL="67084" marR="67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5542">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200">
                          <a:effectLst/>
                          <a:latin typeface="Calibri"/>
                          <a:ea typeface="MS Mincho"/>
                          <a:cs typeface="Times New Roman"/>
                        </a:rPr>
                        <a:t>Does the patient’s condition make a difference to how you view self-discharge and the patient?</a:t>
                      </a:r>
                      <a:endParaRPr lang="en-GB" sz="1200">
                        <a:effectLst/>
                        <a:latin typeface="Cambria"/>
                        <a:ea typeface="MS Mincho"/>
                        <a:cs typeface="Times New Roman"/>
                      </a:endParaRPr>
                    </a:p>
                  </a:txBody>
                  <a:tcPr marL="67084" marR="67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200">
                          <a:effectLst/>
                          <a:latin typeface="Calibri"/>
                          <a:ea typeface="MS Mincho"/>
                          <a:cs typeface="Calibri"/>
                        </a:rPr>
                        <a:t>Did you perceive any risks with leaving the hospital?</a:t>
                      </a:r>
                      <a:endParaRPr lang="en-GB" sz="1200">
                        <a:effectLst/>
                        <a:latin typeface="Cambria"/>
                        <a:ea typeface="MS Mincho"/>
                        <a:cs typeface="Times New Roman"/>
                      </a:endParaRPr>
                    </a:p>
                  </a:txBody>
                  <a:tcPr marL="67084" marR="67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5542">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200">
                          <a:effectLst/>
                          <a:latin typeface="Calibri"/>
                          <a:ea typeface="MS Mincho"/>
                          <a:cs typeface="Times New Roman"/>
                        </a:rPr>
                        <a:t>Do the reasons for self-discharge influence how you view self-discharge and the patient?</a:t>
                      </a:r>
                      <a:endParaRPr lang="en-GB" sz="1200">
                        <a:effectLst/>
                        <a:latin typeface="Cambria"/>
                        <a:ea typeface="MS Mincho"/>
                        <a:cs typeface="Times New Roman"/>
                      </a:endParaRPr>
                    </a:p>
                  </a:txBody>
                  <a:tcPr marL="67084" marR="67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200">
                          <a:effectLst/>
                          <a:latin typeface="Calibri"/>
                          <a:ea typeface="MS Mincho"/>
                          <a:cs typeface="Calibri"/>
                        </a:rPr>
                        <a:t>On reflection, do you feel you made the right decision to leave the hospital?</a:t>
                      </a:r>
                      <a:endParaRPr lang="en-GB" sz="1200">
                        <a:effectLst/>
                        <a:latin typeface="Cambria"/>
                        <a:ea typeface="MS Mincho"/>
                        <a:cs typeface="Times New Roman"/>
                      </a:endParaRPr>
                    </a:p>
                  </a:txBody>
                  <a:tcPr marL="67084" marR="67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5542">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200">
                          <a:effectLst/>
                          <a:latin typeface="Calibri"/>
                          <a:ea typeface="MS Mincho"/>
                          <a:cs typeface="Times New Roman"/>
                        </a:rPr>
                        <a:t>Should people who wish to discharge themselves against medical advice always be stopped from doing so?</a:t>
                      </a:r>
                      <a:endParaRPr lang="en-GB" sz="1200">
                        <a:effectLst/>
                        <a:latin typeface="Cambria"/>
                        <a:ea typeface="MS Mincho"/>
                        <a:cs typeface="Times New Roman"/>
                      </a:endParaRPr>
                    </a:p>
                  </a:txBody>
                  <a:tcPr marL="67084" marR="67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200">
                          <a:effectLst/>
                          <a:latin typeface="Calibri"/>
                          <a:ea typeface="MS Mincho"/>
                          <a:cs typeface="Calibri"/>
                        </a:rPr>
                        <a:t>Do you believe patients should have the option to self-discharge?</a:t>
                      </a:r>
                      <a:endParaRPr lang="en-GB" sz="1200">
                        <a:effectLst/>
                        <a:latin typeface="Cambria"/>
                        <a:ea typeface="MS Mincho"/>
                        <a:cs typeface="Times New Roman"/>
                      </a:endParaRPr>
                    </a:p>
                  </a:txBody>
                  <a:tcPr marL="67084" marR="67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3695">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200">
                          <a:effectLst/>
                          <a:latin typeface="Calibri"/>
                          <a:ea typeface="MS Mincho"/>
                          <a:cs typeface="Times New Roman"/>
                        </a:rPr>
                        <a:t>Can self-discharge be considered as a form of patient empowerment? </a:t>
                      </a:r>
                      <a:endParaRPr lang="en-GB" sz="1200">
                        <a:effectLst/>
                        <a:latin typeface="Cambria"/>
                        <a:ea typeface="MS Mincho"/>
                        <a:cs typeface="Times New Roman"/>
                      </a:endParaRPr>
                    </a:p>
                  </a:txBody>
                  <a:tcPr marL="67084" marR="67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200">
                          <a:effectLst/>
                          <a:latin typeface="Calibri"/>
                          <a:ea typeface="MS Mincho"/>
                          <a:cs typeface="Calibri"/>
                        </a:rPr>
                        <a:t>How would you describe people who self-discharge?</a:t>
                      </a:r>
                      <a:endParaRPr lang="en-GB" sz="1200">
                        <a:effectLst/>
                        <a:latin typeface="Cambria"/>
                        <a:ea typeface="MS Mincho"/>
                        <a:cs typeface="Times New Roman"/>
                      </a:endParaRPr>
                    </a:p>
                  </a:txBody>
                  <a:tcPr marL="67084" marR="67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5542">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200">
                          <a:effectLst/>
                          <a:latin typeface="Calibri"/>
                          <a:ea typeface="MS Mincho"/>
                          <a:cs typeface="Times New Roman"/>
                        </a:rPr>
                        <a:t>Is a patient’s decision to leave a rejection of care offered by practitioners?</a:t>
                      </a:r>
                      <a:endParaRPr lang="en-GB" sz="1200">
                        <a:effectLst/>
                        <a:latin typeface="Cambria"/>
                        <a:ea typeface="MS Mincho"/>
                        <a:cs typeface="Times New Roman"/>
                      </a:endParaRPr>
                    </a:p>
                  </a:txBody>
                  <a:tcPr marL="67084" marR="67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200" dirty="0">
                          <a:effectLst/>
                          <a:latin typeface="Calibri"/>
                          <a:ea typeface="MS Mincho"/>
                          <a:cs typeface="Calibri"/>
                        </a:rPr>
                        <a:t>Is a patient’s decision to self-discharge a negative reflection on the healthcare system or practitioners?</a:t>
                      </a:r>
                      <a:endParaRPr lang="en-GB" sz="1200" dirty="0">
                        <a:effectLst/>
                        <a:latin typeface="Cambria"/>
                        <a:ea typeface="MS Mincho"/>
                        <a:cs typeface="Times New Roman"/>
                      </a:endParaRPr>
                    </a:p>
                  </a:txBody>
                  <a:tcPr marL="67084" marR="67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250887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Thematic coding</a:t>
            </a:r>
            <a:endParaRPr lang="en-GB" dirty="0"/>
          </a:p>
        </p:txBody>
      </p:sp>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7213" t="29144" r="37623" b="27431"/>
          <a:stretch/>
        </p:blipFill>
        <p:spPr bwMode="auto">
          <a:xfrm>
            <a:off x="467544" y="1988840"/>
            <a:ext cx="8259581" cy="4467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67560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GB" dirty="0"/>
              <a:t>Discharge against medical advice: </a:t>
            </a:r>
            <a:r>
              <a:rPr lang="en-GB" dirty="0" smtClean="0"/>
              <a:t>An </a:t>
            </a:r>
            <a:r>
              <a:rPr lang="en-GB" dirty="0"/>
              <a:t>occasion to demonstrate good care?</a:t>
            </a:r>
          </a:p>
        </p:txBody>
      </p:sp>
      <p:sp>
        <p:nvSpPr>
          <p:cNvPr id="4" name="Subtitle 3"/>
          <p:cNvSpPr>
            <a:spLocks noGrp="1"/>
          </p:cNvSpPr>
          <p:nvPr>
            <p:ph type="subTitle" idx="1"/>
          </p:nvPr>
        </p:nvSpPr>
        <p:spPr>
          <a:xfrm>
            <a:off x="467544" y="2852936"/>
            <a:ext cx="8208912" cy="936104"/>
          </a:xfrm>
        </p:spPr>
        <p:txBody>
          <a:bodyPr/>
          <a:lstStyle/>
          <a:p>
            <a:r>
              <a:rPr lang="en-GB" dirty="0"/>
              <a:t>Dr Laura Machin, Lancaster Medical School, Lancaster University</a:t>
            </a:r>
          </a:p>
          <a:p>
            <a:r>
              <a:rPr lang="en-GB" dirty="0"/>
              <a:t>Dr Dawn Goodwin, Lancaster Medical School, Lancaster University</a:t>
            </a:r>
          </a:p>
          <a:p>
            <a:r>
              <a:rPr lang="en-GB" dirty="0"/>
              <a:t>Dr David Warriner, Northern General Hospital, Sheffield </a:t>
            </a:r>
          </a:p>
          <a:p>
            <a:endParaRPr lang="en-GB" dirty="0"/>
          </a:p>
        </p:txBody>
      </p:sp>
    </p:spTree>
    <p:extLst>
      <p:ext uri="{BB962C8B-B14F-4D97-AF65-F5344CB8AC3E}">
        <p14:creationId xmlns:p14="http://schemas.microsoft.com/office/powerpoint/2010/main" val="3523523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Aims and questions</a:t>
            </a:r>
            <a:endParaRPr lang="en-GB" dirty="0"/>
          </a:p>
        </p:txBody>
      </p:sp>
      <p:sp>
        <p:nvSpPr>
          <p:cNvPr id="3" name="Text Placeholder 2"/>
          <p:cNvSpPr>
            <a:spLocks noGrp="1"/>
          </p:cNvSpPr>
          <p:nvPr>
            <p:ph type="body" sz="quarter" idx="14"/>
          </p:nvPr>
        </p:nvSpPr>
        <p:spPr/>
        <p:txBody>
          <a:bodyPr/>
          <a:lstStyle/>
          <a:p>
            <a:r>
              <a:rPr lang="en-GB" dirty="0" smtClean="0"/>
              <a:t>Our aim:</a:t>
            </a:r>
          </a:p>
          <a:p>
            <a:pPr lvl="1"/>
            <a:r>
              <a:rPr lang="en-GB" dirty="0" smtClean="0"/>
              <a:t>To </a:t>
            </a:r>
            <a:r>
              <a:rPr lang="en-GB" dirty="0"/>
              <a:t>explore </a:t>
            </a:r>
            <a:r>
              <a:rPr lang="en-GB" dirty="0" smtClean="0"/>
              <a:t>the </a:t>
            </a:r>
            <a:r>
              <a:rPr lang="en-GB" dirty="0"/>
              <a:t>experiences of patients and </a:t>
            </a:r>
            <a:r>
              <a:rPr lang="en-GB" dirty="0" smtClean="0"/>
              <a:t>practitioners who exist </a:t>
            </a:r>
            <a:r>
              <a:rPr lang="en-GB" dirty="0"/>
              <a:t>beyond the </a:t>
            </a:r>
            <a:r>
              <a:rPr lang="en-GB" dirty="0" smtClean="0"/>
              <a:t>dominant focus of research i.e. young, </a:t>
            </a:r>
            <a:r>
              <a:rPr lang="en-GB" dirty="0"/>
              <a:t>m</a:t>
            </a:r>
            <a:r>
              <a:rPr lang="en-GB" dirty="0" smtClean="0"/>
              <a:t>ale, BME groups etc. </a:t>
            </a:r>
          </a:p>
          <a:p>
            <a:pPr marL="457200" lvl="1" indent="0">
              <a:buNone/>
            </a:pPr>
            <a:endParaRPr lang="en-GB" dirty="0"/>
          </a:p>
          <a:p>
            <a:r>
              <a:rPr lang="en-GB" dirty="0" smtClean="0"/>
              <a:t>Our questions:</a:t>
            </a:r>
          </a:p>
          <a:p>
            <a:pPr lvl="1"/>
            <a:r>
              <a:rPr lang="en-GB" dirty="0" smtClean="0"/>
              <a:t>Is it possible to discuss the process of self-discharge without resorting to the well-trodden, negative discursive paths apparent in the literature?</a:t>
            </a:r>
          </a:p>
          <a:p>
            <a:pPr lvl="1"/>
            <a:r>
              <a:rPr lang="en-GB" dirty="0" smtClean="0"/>
              <a:t>Is self-discharge always a failure of care?</a:t>
            </a:r>
          </a:p>
          <a:p>
            <a:pPr lvl="1"/>
            <a:endParaRPr lang="en-GB" dirty="0"/>
          </a:p>
        </p:txBody>
      </p:sp>
    </p:spTree>
    <p:extLst>
      <p:ext uri="{BB962C8B-B14F-4D97-AF65-F5344CB8AC3E}">
        <p14:creationId xmlns:p14="http://schemas.microsoft.com/office/powerpoint/2010/main" val="31111881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I am not your enemy! </a:t>
            </a:r>
            <a:br>
              <a:rPr lang="en-GB" dirty="0" smtClean="0"/>
            </a:br>
            <a:r>
              <a:rPr lang="en-GB" i="1" dirty="0">
                <a:solidFill>
                  <a:srgbClr val="C00000"/>
                </a:solidFill>
              </a:rPr>
              <a:t>Empathising with one another</a:t>
            </a:r>
          </a:p>
        </p:txBody>
      </p:sp>
      <p:sp>
        <p:nvSpPr>
          <p:cNvPr id="3" name="Text Placeholder 2"/>
          <p:cNvSpPr>
            <a:spLocks noGrp="1"/>
          </p:cNvSpPr>
          <p:nvPr>
            <p:ph type="body" sz="quarter" idx="14"/>
          </p:nvPr>
        </p:nvSpPr>
        <p:spPr/>
        <p:txBody>
          <a:bodyPr/>
          <a:lstStyle/>
          <a:p>
            <a:r>
              <a:rPr lang="en-GB" dirty="0">
                <a:solidFill>
                  <a:schemeClr val="tx1"/>
                </a:solidFill>
              </a:rPr>
              <a:t>P</a:t>
            </a:r>
            <a:r>
              <a:rPr lang="en-GB" dirty="0" smtClean="0">
                <a:solidFill>
                  <a:schemeClr val="tx1"/>
                </a:solidFill>
              </a:rPr>
              <a:t>atient’s experience of hospital environment</a:t>
            </a:r>
          </a:p>
          <a:p>
            <a:pPr lvl="1"/>
            <a:r>
              <a:rPr lang="en-GB" sz="2000" dirty="0" smtClean="0">
                <a:solidFill>
                  <a:schemeClr val="tx1"/>
                </a:solidFill>
              </a:rPr>
              <a:t>…</a:t>
            </a:r>
            <a:r>
              <a:rPr lang="en-GB" sz="2000" u="sng" dirty="0">
                <a:solidFill>
                  <a:srgbClr val="FF0000"/>
                </a:solidFill>
              </a:rPr>
              <a:t>they’re [patients] scared of what will go on in hospital</a:t>
            </a:r>
            <a:r>
              <a:rPr lang="en-GB" sz="2000" dirty="0">
                <a:solidFill>
                  <a:schemeClr val="tx1"/>
                </a:solidFill>
              </a:rPr>
              <a:t>…It’s okay to be scared. Hospital isn’t a very nice place… (HPA_02_Con)</a:t>
            </a:r>
          </a:p>
          <a:p>
            <a:pPr lvl="1"/>
            <a:r>
              <a:rPr lang="en-GB" sz="2000" dirty="0">
                <a:solidFill>
                  <a:schemeClr val="tx1"/>
                </a:solidFill>
              </a:rPr>
              <a:t>…we’re [staff] waking them [patients] up in the middle of the night to check their observations, we’ve got patients coming and going and monitors going off, </a:t>
            </a:r>
            <a:r>
              <a:rPr lang="en-GB" sz="2000" u="sng" dirty="0">
                <a:solidFill>
                  <a:srgbClr val="FF0000"/>
                </a:solidFill>
              </a:rPr>
              <a:t>you get why somebody would much rather be at home in their own bed using their own facilities</a:t>
            </a:r>
            <a:r>
              <a:rPr lang="en-GB" sz="2000" dirty="0">
                <a:solidFill>
                  <a:schemeClr val="tx1"/>
                </a:solidFill>
              </a:rPr>
              <a:t>. (HPB_09_Nur)</a:t>
            </a:r>
          </a:p>
          <a:p>
            <a:pPr lvl="1"/>
            <a:r>
              <a:rPr lang="en-GB" sz="2000" dirty="0">
                <a:solidFill>
                  <a:schemeClr val="tx1"/>
                </a:solidFill>
              </a:rPr>
              <a:t>Most people have a level of patience but that patience is really tested in NHS wards…because they’re busy. You can’t sleep. There’s people screaming. There’s patients wandering…So you can understand why patients’ patience is tested sorely in hospital. And it’s a very uncomfortable environment. And </a:t>
            </a:r>
            <a:r>
              <a:rPr lang="en-GB" sz="2000" u="sng" dirty="0">
                <a:solidFill>
                  <a:srgbClr val="FF0000"/>
                </a:solidFill>
              </a:rPr>
              <a:t>if patients are ill where they want to be is at home where they feel most comfortable. </a:t>
            </a:r>
            <a:r>
              <a:rPr lang="en-GB" sz="2000" dirty="0">
                <a:solidFill>
                  <a:schemeClr val="tx1"/>
                </a:solidFill>
              </a:rPr>
              <a:t>So it’s a real quagmire (HPB_05_Reg</a:t>
            </a:r>
            <a:r>
              <a:rPr lang="en-GB" sz="2000" dirty="0" smtClean="0">
                <a:solidFill>
                  <a:schemeClr val="tx1"/>
                </a:solidFill>
              </a:rPr>
              <a:t>)</a:t>
            </a:r>
            <a:endParaRPr lang="en-GB" sz="2000" dirty="0">
              <a:solidFill>
                <a:schemeClr val="tx1"/>
              </a:solidFill>
            </a:endParaRPr>
          </a:p>
        </p:txBody>
      </p:sp>
    </p:spTree>
    <p:extLst>
      <p:ext uri="{BB962C8B-B14F-4D97-AF65-F5344CB8AC3E}">
        <p14:creationId xmlns:p14="http://schemas.microsoft.com/office/powerpoint/2010/main" val="1276921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 am not your enemy! </a:t>
            </a:r>
            <a:br>
              <a:rPr lang="en-GB" dirty="0"/>
            </a:br>
            <a:r>
              <a:rPr lang="en-GB" i="1" dirty="0">
                <a:solidFill>
                  <a:srgbClr val="C00000"/>
                </a:solidFill>
              </a:rPr>
              <a:t>Empathising with one another</a:t>
            </a:r>
            <a:endParaRPr lang="en-GB" i="1" dirty="0"/>
          </a:p>
        </p:txBody>
      </p:sp>
      <p:sp>
        <p:nvSpPr>
          <p:cNvPr id="3" name="Text Placeholder 2"/>
          <p:cNvSpPr>
            <a:spLocks noGrp="1"/>
          </p:cNvSpPr>
          <p:nvPr>
            <p:ph type="body" sz="quarter" idx="14"/>
          </p:nvPr>
        </p:nvSpPr>
        <p:spPr/>
        <p:txBody>
          <a:bodyPr/>
          <a:lstStyle/>
          <a:p>
            <a:r>
              <a:rPr lang="en-GB" dirty="0" smtClean="0">
                <a:solidFill>
                  <a:schemeClr val="tx1"/>
                </a:solidFill>
              </a:rPr>
              <a:t>Appreciating the rationality of patient’s desire to leave hospital </a:t>
            </a:r>
          </a:p>
          <a:p>
            <a:pPr lvl="1"/>
            <a:r>
              <a:rPr lang="en-GB" sz="2000" dirty="0" smtClean="0">
                <a:solidFill>
                  <a:schemeClr val="tx1"/>
                </a:solidFill>
              </a:rPr>
              <a:t>There </a:t>
            </a:r>
            <a:r>
              <a:rPr lang="en-GB" sz="2000" dirty="0">
                <a:solidFill>
                  <a:schemeClr val="tx1"/>
                </a:solidFill>
              </a:rPr>
              <a:t>were some that </a:t>
            </a:r>
            <a:r>
              <a:rPr lang="en-GB" sz="2000" u="sng" dirty="0">
                <a:solidFill>
                  <a:srgbClr val="FF0000"/>
                </a:solidFill>
              </a:rPr>
              <a:t>I could appreciate that they were very fed up and I could appreciate why they wanted to leave. </a:t>
            </a:r>
            <a:r>
              <a:rPr lang="en-GB" sz="2000" dirty="0">
                <a:solidFill>
                  <a:schemeClr val="tx1"/>
                </a:solidFill>
              </a:rPr>
              <a:t>There have been a couple where I’ve basically thought they were right. (HPA_01_FY)</a:t>
            </a:r>
          </a:p>
          <a:p>
            <a:pPr lvl="1"/>
            <a:r>
              <a:rPr lang="en-GB" sz="2000" dirty="0">
                <a:solidFill>
                  <a:schemeClr val="tx1"/>
                </a:solidFill>
              </a:rPr>
              <a:t>…half the time when they’re wanting to they’re not actually being unreasonable. </a:t>
            </a:r>
            <a:r>
              <a:rPr lang="en-GB" sz="2000" u="sng" dirty="0">
                <a:solidFill>
                  <a:srgbClr val="FF0000"/>
                </a:solidFill>
              </a:rPr>
              <a:t>Given the same set of circumstances I might want to do exactly what they’re doing</a:t>
            </a:r>
            <a:r>
              <a:rPr lang="en-GB" sz="2000" dirty="0">
                <a:solidFill>
                  <a:schemeClr val="tx1"/>
                </a:solidFill>
              </a:rPr>
              <a:t>. (HPA_04_GP</a:t>
            </a:r>
            <a:r>
              <a:rPr lang="en-GB" sz="2000" dirty="0" smtClean="0">
                <a:solidFill>
                  <a:schemeClr val="tx1"/>
                </a:solidFill>
              </a:rPr>
              <a:t>)</a:t>
            </a:r>
          </a:p>
          <a:p>
            <a:r>
              <a:rPr lang="en-GB" dirty="0" smtClean="0">
                <a:solidFill>
                  <a:schemeClr val="tx1"/>
                </a:solidFill>
              </a:rPr>
              <a:t>Practitioner as fellow patient ≠ ‘us vs them’ approach</a:t>
            </a:r>
          </a:p>
          <a:p>
            <a:r>
              <a:rPr lang="en-GB" dirty="0" smtClean="0">
                <a:solidFill>
                  <a:schemeClr val="tx1"/>
                </a:solidFill>
              </a:rPr>
              <a:t>Self-discharge as reasonable ≠ patient as poor decision maker</a:t>
            </a:r>
          </a:p>
        </p:txBody>
      </p:sp>
    </p:spTree>
    <p:extLst>
      <p:ext uri="{BB962C8B-B14F-4D97-AF65-F5344CB8AC3E}">
        <p14:creationId xmlns:p14="http://schemas.microsoft.com/office/powerpoint/2010/main" val="31251433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 am not your enemy! </a:t>
            </a:r>
            <a:br>
              <a:rPr lang="en-GB" dirty="0"/>
            </a:br>
            <a:r>
              <a:rPr lang="en-GB" i="1" dirty="0">
                <a:solidFill>
                  <a:srgbClr val="C00000"/>
                </a:solidFill>
              </a:rPr>
              <a:t>Empathising with one another</a:t>
            </a:r>
            <a:endParaRPr lang="en-GB" i="1" dirty="0"/>
          </a:p>
        </p:txBody>
      </p:sp>
      <p:sp>
        <p:nvSpPr>
          <p:cNvPr id="3" name="Text Placeholder 2"/>
          <p:cNvSpPr>
            <a:spLocks noGrp="1"/>
          </p:cNvSpPr>
          <p:nvPr>
            <p:ph type="body" sz="quarter" idx="14"/>
          </p:nvPr>
        </p:nvSpPr>
        <p:spPr/>
        <p:txBody>
          <a:bodyPr/>
          <a:lstStyle/>
          <a:p>
            <a:r>
              <a:rPr lang="en-GB" dirty="0" smtClean="0">
                <a:solidFill>
                  <a:schemeClr val="tx1"/>
                </a:solidFill>
              </a:rPr>
              <a:t>Practitioner’s ability to deliver care in difficult circumstances</a:t>
            </a:r>
          </a:p>
          <a:p>
            <a:pPr lvl="1"/>
            <a:r>
              <a:rPr lang="en-GB" sz="2000" dirty="0" smtClean="0">
                <a:solidFill>
                  <a:schemeClr val="tx1"/>
                </a:solidFill>
              </a:rPr>
              <a:t>I </a:t>
            </a:r>
            <a:r>
              <a:rPr lang="en-GB" sz="2000" dirty="0">
                <a:solidFill>
                  <a:schemeClr val="tx1"/>
                </a:solidFill>
              </a:rPr>
              <a:t>could have quite easily have asked somebody to change my sheets. But they were very busy and </a:t>
            </a:r>
            <a:r>
              <a:rPr lang="en-GB" sz="2000" u="sng" dirty="0">
                <a:solidFill>
                  <a:srgbClr val="FF0000"/>
                </a:solidFill>
              </a:rPr>
              <a:t>you appreciate that they’re very busy and you appreciate that they haven’t got that many staff on</a:t>
            </a:r>
            <a:r>
              <a:rPr lang="en-GB" sz="2000" dirty="0">
                <a:solidFill>
                  <a:schemeClr val="tx1"/>
                </a:solidFill>
              </a:rPr>
              <a:t>. (Sdgr_01_F)</a:t>
            </a:r>
          </a:p>
          <a:p>
            <a:pPr lvl="1"/>
            <a:r>
              <a:rPr lang="en-GB" sz="2000" dirty="0">
                <a:solidFill>
                  <a:schemeClr val="tx1"/>
                </a:solidFill>
              </a:rPr>
              <a:t>I can only tell you that taken individually they were all alright but </a:t>
            </a:r>
            <a:r>
              <a:rPr lang="en-GB" sz="2000" u="sng" dirty="0">
                <a:solidFill>
                  <a:srgbClr val="FF0000"/>
                </a:solidFill>
              </a:rPr>
              <a:t>because they were so overworked and stressed they got a bit, you know, they were professional but they weren’t kind because they were too stressed</a:t>
            </a:r>
            <a:r>
              <a:rPr lang="en-GB" sz="2000" dirty="0">
                <a:solidFill>
                  <a:schemeClr val="tx1"/>
                </a:solidFill>
              </a:rPr>
              <a:t>. (Sdgr_02_F)</a:t>
            </a:r>
          </a:p>
          <a:p>
            <a:pPr lvl="1"/>
            <a:r>
              <a:rPr lang="en-GB" sz="2000" dirty="0">
                <a:solidFill>
                  <a:schemeClr val="tx1"/>
                </a:solidFill>
              </a:rPr>
              <a:t>Now saying </a:t>
            </a:r>
            <a:r>
              <a:rPr lang="en-GB" sz="2000" dirty="0" smtClean="0">
                <a:solidFill>
                  <a:schemeClr val="tx1"/>
                </a:solidFill>
              </a:rPr>
              <a:t>that,</a:t>
            </a:r>
            <a:r>
              <a:rPr lang="en-GB" sz="2000" u="sng" dirty="0" smtClean="0">
                <a:solidFill>
                  <a:srgbClr val="FF0000"/>
                </a:solidFill>
              </a:rPr>
              <a:t> </a:t>
            </a:r>
            <a:r>
              <a:rPr lang="en-GB" sz="2000" u="sng" dirty="0">
                <a:solidFill>
                  <a:srgbClr val="FF0000"/>
                </a:solidFill>
              </a:rPr>
              <a:t>the majority of the staff do care and they’re doing the best </a:t>
            </a:r>
            <a:r>
              <a:rPr lang="en-GB" sz="2000" dirty="0">
                <a:solidFill>
                  <a:schemeClr val="tx1"/>
                </a:solidFill>
              </a:rPr>
              <a:t>they can but they can’t tend to everybody’s needs. (Sdgr_06_F)</a:t>
            </a:r>
          </a:p>
          <a:p>
            <a:pPr lvl="1"/>
            <a:r>
              <a:rPr lang="en-GB" sz="2000" dirty="0">
                <a:solidFill>
                  <a:schemeClr val="tx1"/>
                </a:solidFill>
              </a:rPr>
              <a:t>So it’s not patient centred care </a:t>
            </a:r>
            <a:r>
              <a:rPr lang="en-GB" sz="2000" u="sng" dirty="0">
                <a:solidFill>
                  <a:srgbClr val="FF0000"/>
                </a:solidFill>
              </a:rPr>
              <a:t>it’s bureaucracy centred care. There are protocols</a:t>
            </a:r>
            <a:r>
              <a:rPr lang="en-GB" sz="2000" dirty="0" smtClean="0">
                <a:solidFill>
                  <a:schemeClr val="tx1"/>
                </a:solidFill>
              </a:rPr>
              <a:t>… </a:t>
            </a:r>
            <a:r>
              <a:rPr lang="en-GB" sz="2000" dirty="0">
                <a:solidFill>
                  <a:schemeClr val="tx1"/>
                </a:solidFill>
              </a:rPr>
              <a:t>(Sdgr_10_F)</a:t>
            </a:r>
          </a:p>
        </p:txBody>
      </p:sp>
    </p:spTree>
    <p:extLst>
      <p:ext uri="{BB962C8B-B14F-4D97-AF65-F5344CB8AC3E}">
        <p14:creationId xmlns:p14="http://schemas.microsoft.com/office/powerpoint/2010/main" val="26272545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 am not your enemy! </a:t>
            </a:r>
            <a:br>
              <a:rPr lang="en-GB" dirty="0"/>
            </a:br>
            <a:r>
              <a:rPr lang="en-GB" i="1" dirty="0">
                <a:solidFill>
                  <a:srgbClr val="C00000"/>
                </a:solidFill>
              </a:rPr>
              <a:t>Empathising with one another</a:t>
            </a:r>
            <a:endParaRPr lang="en-GB" i="1" dirty="0"/>
          </a:p>
        </p:txBody>
      </p:sp>
      <p:sp>
        <p:nvSpPr>
          <p:cNvPr id="3" name="Text Placeholder 2"/>
          <p:cNvSpPr>
            <a:spLocks noGrp="1"/>
          </p:cNvSpPr>
          <p:nvPr>
            <p:ph type="body" sz="quarter" idx="14"/>
          </p:nvPr>
        </p:nvSpPr>
        <p:spPr/>
        <p:txBody>
          <a:bodyPr/>
          <a:lstStyle/>
          <a:p>
            <a:r>
              <a:rPr lang="en-GB" dirty="0" smtClean="0">
                <a:solidFill>
                  <a:schemeClr val="tx1"/>
                </a:solidFill>
              </a:rPr>
              <a:t>Impact of decision to self-discharge</a:t>
            </a:r>
          </a:p>
          <a:p>
            <a:pPr lvl="1"/>
            <a:r>
              <a:rPr lang="en-GB" sz="2000" dirty="0" smtClean="0">
                <a:solidFill>
                  <a:schemeClr val="tx1"/>
                </a:solidFill>
              </a:rPr>
              <a:t>I </a:t>
            </a:r>
            <a:r>
              <a:rPr lang="en-GB" sz="2000" dirty="0">
                <a:solidFill>
                  <a:schemeClr val="tx1"/>
                </a:solidFill>
              </a:rPr>
              <a:t>did feel sorry for them, yeah…[but] I thought </a:t>
            </a:r>
            <a:r>
              <a:rPr lang="en-GB" sz="2000" u="sng" dirty="0">
                <a:solidFill>
                  <a:srgbClr val="FF0000"/>
                </a:solidFill>
              </a:rPr>
              <a:t>if I come out there will be one less bed to look after</a:t>
            </a:r>
            <a:r>
              <a:rPr lang="en-GB" sz="2000" dirty="0">
                <a:solidFill>
                  <a:schemeClr val="tx1"/>
                </a:solidFill>
              </a:rPr>
              <a:t>. (Sdgr_02_F)</a:t>
            </a:r>
          </a:p>
          <a:p>
            <a:pPr lvl="1"/>
            <a:r>
              <a:rPr lang="en-GB" sz="2000" dirty="0">
                <a:solidFill>
                  <a:schemeClr val="tx1"/>
                </a:solidFill>
              </a:rPr>
              <a:t>I think </a:t>
            </a:r>
            <a:r>
              <a:rPr lang="en-GB" sz="2000" u="sng" dirty="0">
                <a:solidFill>
                  <a:srgbClr val="FF0000"/>
                </a:solidFill>
              </a:rPr>
              <a:t>you’re almost doing them a favour to release the bed up…Why </a:t>
            </a:r>
            <a:r>
              <a:rPr lang="en-GB" sz="2000" dirty="0">
                <a:solidFill>
                  <a:schemeClr val="tx1"/>
                </a:solidFill>
              </a:rPr>
              <a:t>would I want to have to use some of the nurses’ time up in the night for them to come and check my bed and make sure I’m there. (Sdgr_01_F</a:t>
            </a:r>
            <a:r>
              <a:rPr lang="en-GB" sz="2000" dirty="0" smtClean="0">
                <a:solidFill>
                  <a:schemeClr val="tx1"/>
                </a:solidFill>
              </a:rPr>
              <a:t>)</a:t>
            </a:r>
          </a:p>
          <a:p>
            <a:r>
              <a:rPr lang="en-GB" dirty="0" smtClean="0">
                <a:solidFill>
                  <a:schemeClr val="tx1"/>
                </a:solidFill>
              </a:rPr>
              <a:t>Self-discharge as reducing workload </a:t>
            </a:r>
            <a:r>
              <a:rPr lang="en-GB" dirty="0">
                <a:solidFill>
                  <a:schemeClr val="tx1"/>
                </a:solidFill>
              </a:rPr>
              <a:t>≠</a:t>
            </a:r>
            <a:r>
              <a:rPr lang="en-GB" dirty="0" smtClean="0">
                <a:solidFill>
                  <a:schemeClr val="tx1"/>
                </a:solidFill>
              </a:rPr>
              <a:t> patients as difficult and demanding</a:t>
            </a:r>
          </a:p>
          <a:p>
            <a:pPr marL="0" indent="0">
              <a:buNone/>
            </a:pPr>
            <a:endParaRPr lang="en-GB" dirty="0" smtClean="0">
              <a:solidFill>
                <a:schemeClr val="tx1"/>
              </a:solidFill>
            </a:endParaRPr>
          </a:p>
          <a:p>
            <a:endParaRPr lang="en-GB" dirty="0">
              <a:solidFill>
                <a:schemeClr val="tx1"/>
              </a:solidFill>
            </a:endParaRPr>
          </a:p>
        </p:txBody>
      </p:sp>
    </p:spTree>
    <p:extLst>
      <p:ext uri="{BB962C8B-B14F-4D97-AF65-F5344CB8AC3E}">
        <p14:creationId xmlns:p14="http://schemas.microsoft.com/office/powerpoint/2010/main" val="24879814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I care:</a:t>
            </a:r>
            <a:r>
              <a:rPr lang="en-GB" i="1" dirty="0" smtClean="0"/>
              <a:t> Meeting the unmet need</a:t>
            </a:r>
            <a:endParaRPr lang="en-GB" i="1" dirty="0"/>
          </a:p>
        </p:txBody>
      </p:sp>
      <p:sp>
        <p:nvSpPr>
          <p:cNvPr id="3" name="Text Placeholder 2"/>
          <p:cNvSpPr>
            <a:spLocks noGrp="1"/>
          </p:cNvSpPr>
          <p:nvPr>
            <p:ph type="body" sz="quarter" idx="14"/>
          </p:nvPr>
        </p:nvSpPr>
        <p:spPr>
          <a:xfrm>
            <a:off x="179512" y="1772816"/>
            <a:ext cx="8640960" cy="4824834"/>
          </a:xfrm>
        </p:spPr>
        <p:txBody>
          <a:bodyPr/>
          <a:lstStyle/>
          <a:p>
            <a:r>
              <a:rPr lang="en-GB" dirty="0" smtClean="0">
                <a:solidFill>
                  <a:schemeClr val="tx1"/>
                </a:solidFill>
              </a:rPr>
              <a:t>A cry for help to initiate discussion rather than criticism</a:t>
            </a:r>
          </a:p>
          <a:p>
            <a:pPr lvl="1"/>
            <a:r>
              <a:rPr lang="en-GB" sz="2000" dirty="0" smtClean="0">
                <a:solidFill>
                  <a:schemeClr val="tx1"/>
                </a:solidFill>
              </a:rPr>
              <a:t>We </a:t>
            </a:r>
            <a:r>
              <a:rPr lang="en-GB" sz="2000" dirty="0">
                <a:solidFill>
                  <a:schemeClr val="tx1"/>
                </a:solidFill>
              </a:rPr>
              <a:t>initially will talk to the patients and try and find out why they want to leave. So we try and get to the bottom of it. Explain to them the need for staying and why the doctors feel it’s appropriate to stay. We try to encourage them to stay and talk to a doctor. See if there’s anything else going on. </a:t>
            </a:r>
            <a:r>
              <a:rPr lang="en-GB" sz="2000" u="sng" dirty="0">
                <a:solidFill>
                  <a:srgbClr val="FF0000"/>
                </a:solidFill>
              </a:rPr>
              <a:t>I mean, I’ve met people who when you get to the bottom of it they’ve got problems at home. </a:t>
            </a:r>
            <a:r>
              <a:rPr lang="en-GB" sz="2000" dirty="0">
                <a:solidFill>
                  <a:schemeClr val="tx1"/>
                </a:solidFill>
              </a:rPr>
              <a:t>(HPB_04_Nur)</a:t>
            </a:r>
          </a:p>
          <a:p>
            <a:pPr lvl="1"/>
            <a:r>
              <a:rPr lang="en-GB" sz="2000" dirty="0">
                <a:solidFill>
                  <a:schemeClr val="tx1"/>
                </a:solidFill>
              </a:rPr>
              <a:t>You just need to spend a few extra minutes to sit down and talk with them. </a:t>
            </a:r>
            <a:r>
              <a:rPr lang="en-GB" sz="2000" u="sng" dirty="0">
                <a:solidFill>
                  <a:srgbClr val="FF0000"/>
                </a:solidFill>
              </a:rPr>
              <a:t>I think that’s a big issue is communication. </a:t>
            </a:r>
            <a:r>
              <a:rPr lang="en-GB" sz="2000" dirty="0">
                <a:solidFill>
                  <a:schemeClr val="tx1"/>
                </a:solidFill>
              </a:rPr>
              <a:t>So I think sometimes you can talk them round. If you just sit them down and say what you’re doing and why you’re doing it most people will stay in hospital. (HPA_FY_02)</a:t>
            </a:r>
          </a:p>
          <a:p>
            <a:pPr lvl="1"/>
            <a:r>
              <a:rPr lang="en-GB" sz="2000" dirty="0">
                <a:solidFill>
                  <a:schemeClr val="tx1"/>
                </a:solidFill>
              </a:rPr>
              <a:t>So I think exploration is the biggest thing. </a:t>
            </a:r>
            <a:r>
              <a:rPr lang="en-GB" sz="2000" u="sng" dirty="0">
                <a:solidFill>
                  <a:srgbClr val="FF0000"/>
                </a:solidFill>
              </a:rPr>
              <a:t>Because if there is a problem, solving the problem might help…</a:t>
            </a:r>
            <a:r>
              <a:rPr lang="en-GB" sz="2000" dirty="0">
                <a:solidFill>
                  <a:schemeClr val="tx1"/>
                </a:solidFill>
              </a:rPr>
              <a:t> They may be thinking that something is going to happen when it won’t or they may not know something is about to happen, for instance. (HPA_01_GP</a:t>
            </a:r>
            <a:r>
              <a:rPr lang="en-GB" sz="2000" dirty="0" smtClean="0">
                <a:solidFill>
                  <a:schemeClr val="tx1"/>
                </a:solidFill>
              </a:rPr>
              <a:t>)</a:t>
            </a:r>
            <a:endParaRPr lang="en-GB" sz="2000" dirty="0">
              <a:solidFill>
                <a:schemeClr val="tx1"/>
              </a:solidFill>
            </a:endParaRPr>
          </a:p>
        </p:txBody>
      </p:sp>
    </p:spTree>
    <p:extLst>
      <p:ext uri="{BB962C8B-B14F-4D97-AF65-F5344CB8AC3E}">
        <p14:creationId xmlns:p14="http://schemas.microsoft.com/office/powerpoint/2010/main" val="20627896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 care:</a:t>
            </a:r>
            <a:r>
              <a:rPr lang="en-GB" i="1" dirty="0"/>
              <a:t> </a:t>
            </a:r>
            <a:r>
              <a:rPr lang="en-GB" i="1" dirty="0" smtClean="0"/>
              <a:t>Meeting </a:t>
            </a:r>
            <a:r>
              <a:rPr lang="en-GB" i="1" dirty="0"/>
              <a:t>the unmet need</a:t>
            </a:r>
          </a:p>
        </p:txBody>
      </p:sp>
      <p:sp>
        <p:nvSpPr>
          <p:cNvPr id="3" name="Text Placeholder 2"/>
          <p:cNvSpPr>
            <a:spLocks noGrp="1"/>
          </p:cNvSpPr>
          <p:nvPr>
            <p:ph type="body" sz="quarter" idx="14"/>
          </p:nvPr>
        </p:nvSpPr>
        <p:spPr>
          <a:xfrm>
            <a:off x="179512" y="1772815"/>
            <a:ext cx="8640960" cy="4824835"/>
          </a:xfrm>
        </p:spPr>
        <p:txBody>
          <a:bodyPr/>
          <a:lstStyle/>
          <a:p>
            <a:r>
              <a:rPr lang="en-GB" dirty="0" smtClean="0">
                <a:solidFill>
                  <a:schemeClr val="tx1"/>
                </a:solidFill>
              </a:rPr>
              <a:t>Sources of distress</a:t>
            </a:r>
          </a:p>
          <a:p>
            <a:pPr lvl="1"/>
            <a:r>
              <a:rPr lang="en-GB" sz="2000" dirty="0" smtClean="0">
                <a:solidFill>
                  <a:schemeClr val="tx1"/>
                </a:solidFill>
              </a:rPr>
              <a:t>It’s </a:t>
            </a:r>
            <a:r>
              <a:rPr lang="en-GB" sz="2000" dirty="0">
                <a:solidFill>
                  <a:schemeClr val="tx1"/>
                </a:solidFill>
              </a:rPr>
              <a:t>an indication that </a:t>
            </a:r>
            <a:r>
              <a:rPr lang="en-GB" sz="2000" u="sng" dirty="0">
                <a:solidFill>
                  <a:srgbClr val="FF0000"/>
                </a:solidFill>
              </a:rPr>
              <a:t>patients aren’t happy in that environment</a:t>
            </a:r>
            <a:r>
              <a:rPr lang="en-GB" sz="2000" dirty="0">
                <a:solidFill>
                  <a:schemeClr val="tx1"/>
                </a:solidFill>
              </a:rPr>
              <a:t>. (Sdgr_09_M)</a:t>
            </a:r>
          </a:p>
          <a:p>
            <a:pPr lvl="1"/>
            <a:r>
              <a:rPr lang="en-GB" sz="2000" dirty="0">
                <a:solidFill>
                  <a:schemeClr val="tx1"/>
                </a:solidFill>
              </a:rPr>
              <a:t>It was difficult because </a:t>
            </a:r>
            <a:r>
              <a:rPr lang="en-GB" sz="2000" u="sng" dirty="0">
                <a:solidFill>
                  <a:srgbClr val="FF0000"/>
                </a:solidFill>
              </a:rPr>
              <a:t>the ward is an uncomfortable place to spend the night</a:t>
            </a:r>
            <a:r>
              <a:rPr lang="en-GB" sz="2000" dirty="0">
                <a:solidFill>
                  <a:schemeClr val="tx1"/>
                </a:solidFill>
              </a:rPr>
              <a:t> and there’s no getting away from that. (Sdgr_13_F)</a:t>
            </a:r>
          </a:p>
          <a:p>
            <a:pPr lvl="1"/>
            <a:r>
              <a:rPr lang="en-GB" sz="2000" u="sng" dirty="0">
                <a:solidFill>
                  <a:srgbClr val="FF0000"/>
                </a:solidFill>
              </a:rPr>
              <a:t>I don’t like being in hospital</a:t>
            </a:r>
            <a:r>
              <a:rPr lang="en-GB" sz="2000" dirty="0">
                <a:solidFill>
                  <a:schemeClr val="tx1"/>
                </a:solidFill>
              </a:rPr>
              <a:t>. I didn’t like being in the ward environment even though it was actually very good. You absolutely couldn’t criticise it. The staff were very good. </a:t>
            </a:r>
            <a:r>
              <a:rPr lang="en-GB" sz="2000" u="sng" dirty="0">
                <a:solidFill>
                  <a:srgbClr val="FF0000"/>
                </a:solidFill>
              </a:rPr>
              <a:t>I was anxious because I had things to do. </a:t>
            </a:r>
            <a:r>
              <a:rPr lang="en-GB" sz="2000" dirty="0">
                <a:solidFill>
                  <a:schemeClr val="tx1"/>
                </a:solidFill>
              </a:rPr>
              <a:t>So as long as I felt safe I just preferred to leave really. (Sdgr_08_F)</a:t>
            </a:r>
          </a:p>
          <a:p>
            <a:pPr lvl="1"/>
            <a:r>
              <a:rPr lang="en-GB" sz="2000" dirty="0">
                <a:solidFill>
                  <a:schemeClr val="tx1"/>
                </a:solidFill>
              </a:rPr>
              <a:t>When she went into the hospital she was eager as anything to be back out again. They did all the tests on her and stuff and her heart rate was very high but, </a:t>
            </a:r>
            <a:r>
              <a:rPr lang="en-GB" sz="2000" u="sng" dirty="0">
                <a:solidFill>
                  <a:srgbClr val="FF0000"/>
                </a:solidFill>
              </a:rPr>
              <a:t>again, it was because she was so stressed. She doesn’t like to be in hospital. </a:t>
            </a:r>
            <a:r>
              <a:rPr lang="en-GB" sz="2000" dirty="0" smtClean="0">
                <a:solidFill>
                  <a:schemeClr val="tx1"/>
                </a:solidFill>
              </a:rPr>
              <a:t>(Sdgr_04_F)</a:t>
            </a:r>
            <a:endParaRPr lang="en-GB" sz="2000" dirty="0">
              <a:solidFill>
                <a:schemeClr val="tx1"/>
              </a:solidFill>
            </a:endParaRPr>
          </a:p>
        </p:txBody>
      </p:sp>
    </p:spTree>
    <p:extLst>
      <p:ext uri="{BB962C8B-B14F-4D97-AF65-F5344CB8AC3E}">
        <p14:creationId xmlns:p14="http://schemas.microsoft.com/office/powerpoint/2010/main" val="29372114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 care:</a:t>
            </a:r>
            <a:r>
              <a:rPr lang="en-GB" i="1" dirty="0"/>
              <a:t> </a:t>
            </a:r>
            <a:r>
              <a:rPr lang="en-GB" i="1" dirty="0" smtClean="0"/>
              <a:t>Meeting </a:t>
            </a:r>
            <a:r>
              <a:rPr lang="en-GB" i="1" dirty="0"/>
              <a:t>the unmet need</a:t>
            </a:r>
          </a:p>
        </p:txBody>
      </p:sp>
      <p:sp>
        <p:nvSpPr>
          <p:cNvPr id="3" name="Text Placeholder 2"/>
          <p:cNvSpPr>
            <a:spLocks noGrp="1"/>
          </p:cNvSpPr>
          <p:nvPr>
            <p:ph type="body" sz="quarter" idx="14"/>
          </p:nvPr>
        </p:nvSpPr>
        <p:spPr>
          <a:xfrm>
            <a:off x="179512" y="1844823"/>
            <a:ext cx="8640960" cy="4752827"/>
          </a:xfrm>
        </p:spPr>
        <p:txBody>
          <a:bodyPr/>
          <a:lstStyle/>
          <a:p>
            <a:r>
              <a:rPr lang="en-GB" dirty="0" smtClean="0">
                <a:solidFill>
                  <a:schemeClr val="tx1"/>
                </a:solidFill>
              </a:rPr>
              <a:t>Creative compromises</a:t>
            </a:r>
          </a:p>
          <a:p>
            <a:pPr lvl="1"/>
            <a:r>
              <a:rPr lang="en-GB" sz="1800" dirty="0" smtClean="0">
                <a:solidFill>
                  <a:schemeClr val="tx1"/>
                </a:solidFill>
              </a:rPr>
              <a:t>But </a:t>
            </a:r>
            <a:r>
              <a:rPr lang="en-GB" sz="1800" dirty="0">
                <a:solidFill>
                  <a:schemeClr val="tx1"/>
                </a:solidFill>
              </a:rPr>
              <a:t>there’s others who for often good psychological reasons often don’t like to be in hospital and are prepared to take their chances at home. </a:t>
            </a:r>
            <a:r>
              <a:rPr lang="en-GB" sz="1800" u="sng" dirty="0">
                <a:solidFill>
                  <a:srgbClr val="FF0000"/>
                </a:solidFill>
              </a:rPr>
              <a:t>And in those cases we try and liaise with the GPs to make sure they get some follow up</a:t>
            </a:r>
            <a:r>
              <a:rPr lang="en-GB" sz="1800" dirty="0">
                <a:solidFill>
                  <a:schemeClr val="tx1"/>
                </a:solidFill>
              </a:rPr>
              <a:t>. (HPB_08_Con)</a:t>
            </a:r>
          </a:p>
          <a:p>
            <a:pPr lvl="1"/>
            <a:r>
              <a:rPr lang="en-GB" sz="1800" dirty="0">
                <a:solidFill>
                  <a:schemeClr val="tx1"/>
                </a:solidFill>
              </a:rPr>
              <a:t>He basically didn’t want to go to a certain ward in the hospital and he said I’m going home…he explained actually that a family member had died on that ward…So I spoke to the bed manager… </a:t>
            </a:r>
            <a:r>
              <a:rPr lang="en-GB" sz="1800" u="sng" dirty="0">
                <a:solidFill>
                  <a:srgbClr val="FF0000"/>
                </a:solidFill>
              </a:rPr>
              <a:t>he went to a different ward and so he stayed in as a patient. </a:t>
            </a:r>
            <a:r>
              <a:rPr lang="en-GB" sz="1800" dirty="0">
                <a:solidFill>
                  <a:schemeClr val="tx1"/>
                </a:solidFill>
              </a:rPr>
              <a:t>(HPA_02_FY)</a:t>
            </a:r>
          </a:p>
          <a:p>
            <a:pPr lvl="1"/>
            <a:r>
              <a:rPr lang="en-GB" sz="1800" dirty="0" smtClean="0">
                <a:solidFill>
                  <a:schemeClr val="tx1"/>
                </a:solidFill>
              </a:rPr>
              <a:t>some </a:t>
            </a:r>
            <a:r>
              <a:rPr lang="en-GB" sz="1800" dirty="0">
                <a:solidFill>
                  <a:schemeClr val="tx1"/>
                </a:solidFill>
              </a:rPr>
              <a:t>you can negotiate. </a:t>
            </a:r>
            <a:r>
              <a:rPr lang="en-GB" sz="1800" u="sng" dirty="0">
                <a:solidFill>
                  <a:srgbClr val="FF0000"/>
                </a:solidFill>
              </a:rPr>
              <a:t>So they go home and sort the kids out </a:t>
            </a:r>
            <a:r>
              <a:rPr lang="en-GB" sz="1800" dirty="0">
                <a:solidFill>
                  <a:schemeClr val="tx1"/>
                </a:solidFill>
              </a:rPr>
              <a:t>and will come back</a:t>
            </a:r>
            <a:r>
              <a:rPr lang="en-GB" sz="1800" dirty="0" smtClean="0">
                <a:solidFill>
                  <a:schemeClr val="tx1"/>
                </a:solidFill>
              </a:rPr>
              <a:t>. </a:t>
            </a:r>
            <a:r>
              <a:rPr lang="en-GB" sz="1800" dirty="0">
                <a:solidFill>
                  <a:schemeClr val="tx1"/>
                </a:solidFill>
              </a:rPr>
              <a:t>(HPA_01_Con)</a:t>
            </a:r>
          </a:p>
          <a:p>
            <a:pPr lvl="1"/>
            <a:r>
              <a:rPr lang="en-GB" sz="1800" dirty="0" smtClean="0">
                <a:solidFill>
                  <a:schemeClr val="tx1"/>
                </a:solidFill>
              </a:rPr>
              <a:t>A </a:t>
            </a:r>
            <a:r>
              <a:rPr lang="en-GB" sz="1800" dirty="0">
                <a:solidFill>
                  <a:schemeClr val="tx1"/>
                </a:solidFill>
              </a:rPr>
              <a:t>recent patient that self-discharged wanted to go to a close friend’s wedding…but I avoided the self-discharge by coaxing/twisting [hospital] Sister’s arm to </a:t>
            </a:r>
            <a:r>
              <a:rPr lang="en-GB" sz="1800" u="sng" dirty="0">
                <a:solidFill>
                  <a:srgbClr val="FF0000"/>
                </a:solidFill>
              </a:rPr>
              <a:t>keep the bed open for three hours</a:t>
            </a:r>
            <a:r>
              <a:rPr lang="en-GB" sz="1800" dirty="0" smtClean="0">
                <a:solidFill>
                  <a:schemeClr val="tx1"/>
                </a:solidFill>
              </a:rPr>
              <a:t>. </a:t>
            </a:r>
            <a:r>
              <a:rPr lang="en-GB" sz="1800" dirty="0">
                <a:solidFill>
                  <a:schemeClr val="tx1"/>
                </a:solidFill>
              </a:rPr>
              <a:t>(HPB_05_Reg)</a:t>
            </a:r>
          </a:p>
          <a:p>
            <a:pPr lvl="1"/>
            <a:r>
              <a:rPr lang="en-GB" sz="1800" dirty="0">
                <a:solidFill>
                  <a:schemeClr val="tx1"/>
                </a:solidFill>
              </a:rPr>
              <a:t>...we’ll try and reorganise things…and </a:t>
            </a:r>
            <a:r>
              <a:rPr lang="en-GB" sz="1800" u="sng" dirty="0">
                <a:solidFill>
                  <a:srgbClr val="FF0000"/>
                </a:solidFill>
              </a:rPr>
              <a:t>say this is an outpatient’s appointment instead of an inpatient</a:t>
            </a:r>
            <a:r>
              <a:rPr lang="en-GB" sz="1800" dirty="0" smtClean="0">
                <a:solidFill>
                  <a:schemeClr val="tx1"/>
                </a:solidFill>
              </a:rPr>
              <a:t>. </a:t>
            </a:r>
            <a:r>
              <a:rPr lang="en-GB" sz="1800" dirty="0">
                <a:solidFill>
                  <a:schemeClr val="tx1"/>
                </a:solidFill>
              </a:rPr>
              <a:t>(HPB_04_Nur</a:t>
            </a:r>
            <a:r>
              <a:rPr lang="en-GB" sz="1800" dirty="0" smtClean="0">
                <a:solidFill>
                  <a:schemeClr val="tx1"/>
                </a:solidFill>
              </a:rPr>
              <a:t>)</a:t>
            </a:r>
            <a:endParaRPr lang="en-GB" sz="1800" dirty="0">
              <a:solidFill>
                <a:schemeClr val="tx1"/>
              </a:solidFill>
            </a:endParaRPr>
          </a:p>
        </p:txBody>
      </p:sp>
    </p:spTree>
    <p:extLst>
      <p:ext uri="{BB962C8B-B14F-4D97-AF65-F5344CB8AC3E}">
        <p14:creationId xmlns:p14="http://schemas.microsoft.com/office/powerpoint/2010/main" val="21039061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 care:</a:t>
            </a:r>
            <a:r>
              <a:rPr lang="en-GB" i="1" dirty="0"/>
              <a:t> </a:t>
            </a:r>
            <a:r>
              <a:rPr lang="en-GB" i="1" dirty="0" smtClean="0"/>
              <a:t>Meeting </a:t>
            </a:r>
            <a:r>
              <a:rPr lang="en-GB" i="1" dirty="0"/>
              <a:t>the unmet need</a:t>
            </a:r>
          </a:p>
        </p:txBody>
      </p:sp>
      <p:sp>
        <p:nvSpPr>
          <p:cNvPr id="3" name="Text Placeholder 2"/>
          <p:cNvSpPr>
            <a:spLocks noGrp="1"/>
          </p:cNvSpPr>
          <p:nvPr>
            <p:ph type="body" sz="quarter" idx="14"/>
          </p:nvPr>
        </p:nvSpPr>
        <p:spPr>
          <a:xfrm>
            <a:off x="179512" y="1772815"/>
            <a:ext cx="8640960" cy="4824835"/>
          </a:xfrm>
        </p:spPr>
        <p:txBody>
          <a:bodyPr/>
          <a:lstStyle/>
          <a:p>
            <a:r>
              <a:rPr lang="en-GB" dirty="0" smtClean="0">
                <a:solidFill>
                  <a:schemeClr val="tx1"/>
                </a:solidFill>
              </a:rPr>
              <a:t>Treating patients holistically</a:t>
            </a:r>
          </a:p>
          <a:p>
            <a:pPr lvl="1"/>
            <a:r>
              <a:rPr lang="en-GB" sz="2000" dirty="0" smtClean="0">
                <a:solidFill>
                  <a:schemeClr val="tx1"/>
                </a:solidFill>
              </a:rPr>
              <a:t>Therefore </a:t>
            </a:r>
            <a:r>
              <a:rPr lang="en-GB" sz="2000" u="sng" dirty="0">
                <a:solidFill>
                  <a:srgbClr val="FF0000"/>
                </a:solidFill>
              </a:rPr>
              <a:t>trying to understand people holistically </a:t>
            </a:r>
            <a:r>
              <a:rPr lang="en-GB" sz="2000" dirty="0">
                <a:solidFill>
                  <a:schemeClr val="tx1"/>
                </a:solidFill>
              </a:rPr>
              <a:t>in terms of what’s not only their disease process but trying to understand the context of these things means that you can’t treat people without understanding context to be able to treat them properly. (HPA_04_GP)</a:t>
            </a:r>
          </a:p>
          <a:p>
            <a:pPr lvl="1"/>
            <a:r>
              <a:rPr lang="en-GB" sz="2000" dirty="0">
                <a:solidFill>
                  <a:schemeClr val="tx1"/>
                </a:solidFill>
              </a:rPr>
              <a:t>I think sometimes people get admitted to hospital in a crisis and so therefore if you’re in a crisis often you leave a crisis behind you. So the </a:t>
            </a:r>
            <a:r>
              <a:rPr lang="en-GB" sz="2000" u="sng" dirty="0">
                <a:solidFill>
                  <a:srgbClr val="FF0000"/>
                </a:solidFill>
              </a:rPr>
              <a:t>people who’ve got social and domestic responsibilities or caring responsibilities…[finding] alternatives to hospital admission… may mean that people don’t need these admissions when they’re in a crisis. </a:t>
            </a:r>
            <a:r>
              <a:rPr lang="en-GB" sz="2000" dirty="0">
                <a:solidFill>
                  <a:schemeClr val="tx1"/>
                </a:solidFill>
              </a:rPr>
              <a:t>(HPA_01_GP</a:t>
            </a:r>
            <a:r>
              <a:rPr lang="en-GB" sz="2000" dirty="0" smtClean="0">
                <a:solidFill>
                  <a:schemeClr val="tx1"/>
                </a:solidFill>
              </a:rPr>
              <a:t>)</a:t>
            </a:r>
          </a:p>
          <a:p>
            <a:r>
              <a:rPr lang="en-GB" dirty="0" smtClean="0">
                <a:solidFill>
                  <a:schemeClr val="tx1"/>
                </a:solidFill>
              </a:rPr>
              <a:t>Responding to patient’s care needs ≠ self-discharge not a distraction</a:t>
            </a:r>
          </a:p>
          <a:p>
            <a:r>
              <a:rPr lang="en-GB" dirty="0" smtClean="0">
                <a:solidFill>
                  <a:schemeClr val="tx1"/>
                </a:solidFill>
              </a:rPr>
              <a:t>Demonstrate care towards patients and patients to feel cared for</a:t>
            </a:r>
            <a:endParaRPr lang="en-GB" dirty="0">
              <a:solidFill>
                <a:schemeClr val="tx1"/>
              </a:solidFill>
            </a:endParaRPr>
          </a:p>
        </p:txBody>
      </p:sp>
    </p:spTree>
    <p:extLst>
      <p:ext uri="{BB962C8B-B14F-4D97-AF65-F5344CB8AC3E}">
        <p14:creationId xmlns:p14="http://schemas.microsoft.com/office/powerpoint/2010/main" val="30201562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i="1" dirty="0" smtClean="0"/>
              <a:t>I matter: Control and care</a:t>
            </a:r>
            <a:endParaRPr lang="en-GB" i="1" dirty="0"/>
          </a:p>
        </p:txBody>
      </p:sp>
      <p:sp>
        <p:nvSpPr>
          <p:cNvPr id="3" name="Text Placeholder 2"/>
          <p:cNvSpPr>
            <a:spLocks noGrp="1"/>
          </p:cNvSpPr>
          <p:nvPr>
            <p:ph type="body" sz="quarter" idx="14"/>
          </p:nvPr>
        </p:nvSpPr>
        <p:spPr>
          <a:xfrm>
            <a:off x="179512" y="1844823"/>
            <a:ext cx="8640960" cy="4752827"/>
          </a:xfrm>
        </p:spPr>
        <p:txBody>
          <a:bodyPr/>
          <a:lstStyle/>
          <a:p>
            <a:r>
              <a:rPr lang="en-GB" dirty="0" smtClean="0">
                <a:solidFill>
                  <a:schemeClr val="tx1"/>
                </a:solidFill>
              </a:rPr>
              <a:t>Hospital processes as restrictive</a:t>
            </a:r>
          </a:p>
          <a:p>
            <a:pPr lvl="1"/>
            <a:r>
              <a:rPr lang="en-GB" sz="2000" dirty="0" smtClean="0">
                <a:solidFill>
                  <a:schemeClr val="tx1"/>
                </a:solidFill>
              </a:rPr>
              <a:t>They </a:t>
            </a:r>
            <a:r>
              <a:rPr lang="en-GB" sz="2000" dirty="0">
                <a:solidFill>
                  <a:schemeClr val="tx1"/>
                </a:solidFill>
              </a:rPr>
              <a:t>may feel that they haven’t got control of their care and this is their way of taking control of that. (HPA_02_GP)</a:t>
            </a:r>
          </a:p>
          <a:p>
            <a:pPr lvl="1"/>
            <a:r>
              <a:rPr lang="en-GB" sz="2000" dirty="0">
                <a:solidFill>
                  <a:schemeClr val="tx1"/>
                </a:solidFill>
              </a:rPr>
              <a:t>…with our diabetic patients who are self-managing for 365 days a year to then come into hospital and then for everything to be taken away from them, that can be very disempowering. So, yeah, I can absolutely see that the decision to self-discharge would be about wrestling back the control to themselves. (HPB_08_Con)</a:t>
            </a:r>
          </a:p>
          <a:p>
            <a:pPr lvl="1"/>
            <a:r>
              <a:rPr lang="en-GB" sz="2000" dirty="0">
                <a:solidFill>
                  <a:schemeClr val="tx1"/>
                </a:solidFill>
              </a:rPr>
              <a:t>Sometimes it’s lack of empowerment that makes them want to do that in the first place if they don’t feel that they’ve got any control over what’s happening to them. (HPB_04_Nur</a:t>
            </a:r>
            <a:r>
              <a:rPr lang="en-GB" sz="2000" dirty="0" smtClean="0">
                <a:solidFill>
                  <a:schemeClr val="tx1"/>
                </a:solidFill>
              </a:rPr>
              <a:t>)</a:t>
            </a:r>
          </a:p>
          <a:p>
            <a:r>
              <a:rPr lang="en-GB" dirty="0" smtClean="0">
                <a:solidFill>
                  <a:schemeClr val="tx1"/>
                </a:solidFill>
              </a:rPr>
              <a:t>Self-discharge as a response to lack of control</a:t>
            </a:r>
            <a:r>
              <a:rPr lang="en-GB" dirty="0">
                <a:solidFill>
                  <a:schemeClr val="tx1"/>
                </a:solidFill>
              </a:rPr>
              <a:t> </a:t>
            </a:r>
            <a:r>
              <a:rPr lang="en-GB" dirty="0" smtClean="0">
                <a:solidFill>
                  <a:schemeClr val="tx1"/>
                </a:solidFill>
              </a:rPr>
              <a:t>≠ patients as difficult</a:t>
            </a:r>
          </a:p>
        </p:txBody>
      </p:sp>
    </p:spTree>
    <p:extLst>
      <p:ext uri="{BB962C8B-B14F-4D97-AF65-F5344CB8AC3E}">
        <p14:creationId xmlns:p14="http://schemas.microsoft.com/office/powerpoint/2010/main" val="17630869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i="1" dirty="0" smtClean="0"/>
              <a:t>I matter: Control and care</a:t>
            </a:r>
            <a:endParaRPr lang="en-GB" i="1" dirty="0"/>
          </a:p>
        </p:txBody>
      </p:sp>
      <p:sp>
        <p:nvSpPr>
          <p:cNvPr id="3" name="Text Placeholder 2"/>
          <p:cNvSpPr>
            <a:spLocks noGrp="1"/>
          </p:cNvSpPr>
          <p:nvPr>
            <p:ph type="body" sz="quarter" idx="14"/>
          </p:nvPr>
        </p:nvSpPr>
        <p:spPr>
          <a:xfrm>
            <a:off x="179512" y="1844823"/>
            <a:ext cx="8640960" cy="4752827"/>
          </a:xfrm>
        </p:spPr>
        <p:txBody>
          <a:bodyPr/>
          <a:lstStyle/>
          <a:p>
            <a:r>
              <a:rPr lang="en-GB" dirty="0" smtClean="0">
                <a:solidFill>
                  <a:schemeClr val="tx1"/>
                </a:solidFill>
              </a:rPr>
              <a:t>Voicing and hearing patients</a:t>
            </a:r>
          </a:p>
          <a:p>
            <a:pPr lvl="1"/>
            <a:r>
              <a:rPr lang="en-GB" sz="2000" dirty="0" smtClean="0">
                <a:solidFill>
                  <a:schemeClr val="tx1"/>
                </a:solidFill>
              </a:rPr>
              <a:t>I think you have to be </a:t>
            </a:r>
            <a:r>
              <a:rPr lang="en-GB" sz="2000" u="sng" dirty="0" smtClean="0">
                <a:solidFill>
                  <a:srgbClr val="FF0000"/>
                </a:solidFill>
              </a:rPr>
              <a:t>quite empowered actually to self-discharge</a:t>
            </a:r>
            <a:r>
              <a:rPr lang="en-GB" sz="2000" dirty="0" smtClean="0">
                <a:solidFill>
                  <a:schemeClr val="tx1"/>
                </a:solidFill>
              </a:rPr>
              <a:t>. We all have to take control of our own health. (HPA_04_GP)</a:t>
            </a:r>
          </a:p>
          <a:p>
            <a:pPr lvl="1"/>
            <a:r>
              <a:rPr lang="en-GB" sz="2000" dirty="0" smtClean="0">
                <a:solidFill>
                  <a:schemeClr val="tx1"/>
                </a:solidFill>
              </a:rPr>
              <a:t>Because the important thing for me was </a:t>
            </a:r>
            <a:r>
              <a:rPr lang="en-GB" sz="2000" u="sng" dirty="0" smtClean="0">
                <a:solidFill>
                  <a:srgbClr val="FF0000"/>
                </a:solidFill>
              </a:rPr>
              <a:t>to be in control of what I was doing not just be lying on a bed</a:t>
            </a:r>
            <a:r>
              <a:rPr lang="en-GB" sz="2000" dirty="0" smtClean="0">
                <a:solidFill>
                  <a:schemeClr val="tx1"/>
                </a:solidFill>
              </a:rPr>
              <a:t>. (Sdgr_10_F)</a:t>
            </a:r>
          </a:p>
          <a:p>
            <a:pPr lvl="1"/>
            <a:r>
              <a:rPr lang="en-GB" sz="2000" dirty="0" smtClean="0">
                <a:solidFill>
                  <a:schemeClr val="tx1"/>
                </a:solidFill>
              </a:rPr>
              <a:t>I think it </a:t>
            </a:r>
            <a:r>
              <a:rPr lang="en-GB" sz="2000" u="sng" dirty="0" smtClean="0">
                <a:solidFill>
                  <a:srgbClr val="FF0000"/>
                </a:solidFill>
              </a:rPr>
              <a:t>gives people a sense of self </a:t>
            </a:r>
            <a:r>
              <a:rPr lang="en-GB" sz="2000" dirty="0" smtClean="0">
                <a:solidFill>
                  <a:schemeClr val="tx1"/>
                </a:solidFill>
              </a:rPr>
              <a:t>to be able to say actually I don’t have to stay here for a week or two weeks or whatever they say. If I need to be out, I need to be out. (Sdgr_04_F)</a:t>
            </a:r>
          </a:p>
          <a:p>
            <a:r>
              <a:rPr lang="en-GB" dirty="0" smtClean="0">
                <a:solidFill>
                  <a:schemeClr val="tx1"/>
                </a:solidFill>
              </a:rPr>
              <a:t>Patients having control over health ≠ self-discharge should be avoided</a:t>
            </a:r>
            <a:endParaRPr lang="en-GB" dirty="0">
              <a:solidFill>
                <a:schemeClr val="tx1"/>
              </a:solidFill>
            </a:endParaRPr>
          </a:p>
        </p:txBody>
      </p:sp>
    </p:spTree>
    <p:extLst>
      <p:ext uri="{BB962C8B-B14F-4D97-AF65-F5344CB8AC3E}">
        <p14:creationId xmlns:p14="http://schemas.microsoft.com/office/powerpoint/2010/main" val="26821821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Proposing an alternative view of self-discharge</a:t>
            </a:r>
            <a:endParaRPr lang="en-GB" dirty="0"/>
          </a:p>
        </p:txBody>
      </p:sp>
      <p:sp>
        <p:nvSpPr>
          <p:cNvPr id="3" name="Text Placeholder 2"/>
          <p:cNvSpPr>
            <a:spLocks noGrp="1"/>
          </p:cNvSpPr>
          <p:nvPr>
            <p:ph type="body" sz="quarter" idx="14"/>
          </p:nvPr>
        </p:nvSpPr>
        <p:spPr>
          <a:xfrm>
            <a:off x="395288" y="1844823"/>
            <a:ext cx="8425184" cy="4752827"/>
          </a:xfrm>
        </p:spPr>
        <p:txBody>
          <a:bodyPr/>
          <a:lstStyle/>
          <a:p>
            <a:r>
              <a:rPr lang="en-GB" dirty="0" smtClean="0"/>
              <a:t>Self-discharge can be framed positively</a:t>
            </a:r>
          </a:p>
          <a:p>
            <a:pPr lvl="1"/>
            <a:r>
              <a:rPr lang="en-GB" dirty="0" smtClean="0"/>
              <a:t>Practitioners demonstrated insight into how patients experienced the hospital environment and patients recognised the factors that hindered staff. </a:t>
            </a:r>
          </a:p>
          <a:p>
            <a:pPr lvl="1"/>
            <a:r>
              <a:rPr lang="en-GB" dirty="0" smtClean="0"/>
              <a:t>Self-discharge enabled patient’s voice to be expressed </a:t>
            </a:r>
          </a:p>
          <a:p>
            <a:pPr lvl="1"/>
            <a:r>
              <a:rPr lang="en-GB" dirty="0" smtClean="0"/>
              <a:t>Self-discharge created a space for practitioners to identify patients’ needs, and modify and communicate their care</a:t>
            </a:r>
          </a:p>
          <a:p>
            <a:r>
              <a:rPr lang="en-GB" b="1" u="sng" dirty="0" smtClean="0"/>
              <a:t>Self-discharge – empathy, empowerment, consideration and care?  </a:t>
            </a:r>
          </a:p>
        </p:txBody>
      </p:sp>
    </p:spTree>
    <p:extLst>
      <p:ext uri="{BB962C8B-B14F-4D97-AF65-F5344CB8AC3E}">
        <p14:creationId xmlns:p14="http://schemas.microsoft.com/office/powerpoint/2010/main" val="3089024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Proposing an alternative view of self-discharge: </a:t>
            </a:r>
            <a:r>
              <a:rPr lang="en-GB" i="1" dirty="0" smtClean="0"/>
              <a:t>Caveat!</a:t>
            </a:r>
            <a:endParaRPr lang="en-GB" i="1" dirty="0"/>
          </a:p>
        </p:txBody>
      </p:sp>
      <p:sp>
        <p:nvSpPr>
          <p:cNvPr id="3" name="Text Placeholder 2"/>
          <p:cNvSpPr>
            <a:spLocks noGrp="1"/>
          </p:cNvSpPr>
          <p:nvPr>
            <p:ph type="body" sz="quarter" idx="14"/>
          </p:nvPr>
        </p:nvSpPr>
        <p:spPr>
          <a:xfrm>
            <a:off x="395288" y="1844823"/>
            <a:ext cx="8425184" cy="4752827"/>
          </a:xfrm>
        </p:spPr>
        <p:txBody>
          <a:bodyPr/>
          <a:lstStyle/>
          <a:p>
            <a:r>
              <a:rPr lang="en-GB" dirty="0" smtClean="0">
                <a:solidFill>
                  <a:schemeClr val="tx1"/>
                </a:solidFill>
              </a:rPr>
              <a:t>Erasing </a:t>
            </a:r>
            <a:r>
              <a:rPr lang="en-GB" dirty="0">
                <a:solidFill>
                  <a:schemeClr val="tx1"/>
                </a:solidFill>
              </a:rPr>
              <a:t>the occasions when lapses in care are </a:t>
            </a:r>
            <a:r>
              <a:rPr lang="en-GB" dirty="0" smtClean="0">
                <a:solidFill>
                  <a:schemeClr val="tx1"/>
                </a:solidFill>
              </a:rPr>
              <a:t>experienced?</a:t>
            </a:r>
          </a:p>
          <a:p>
            <a:r>
              <a:rPr lang="en-GB" dirty="0" smtClean="0">
                <a:solidFill>
                  <a:schemeClr val="tx1"/>
                </a:solidFill>
              </a:rPr>
              <a:t>Suggest </a:t>
            </a:r>
            <a:r>
              <a:rPr lang="en-GB" dirty="0">
                <a:solidFill>
                  <a:schemeClr val="tx1"/>
                </a:solidFill>
              </a:rPr>
              <a:t>that self-discharge is always </a:t>
            </a:r>
            <a:r>
              <a:rPr lang="en-GB" dirty="0" smtClean="0">
                <a:solidFill>
                  <a:schemeClr val="tx1"/>
                </a:solidFill>
              </a:rPr>
              <a:t>appropriate</a:t>
            </a:r>
            <a:r>
              <a:rPr lang="en-GB" dirty="0">
                <a:solidFill>
                  <a:schemeClr val="tx1"/>
                </a:solidFill>
              </a:rPr>
              <a:t>?</a:t>
            </a:r>
          </a:p>
          <a:p>
            <a:r>
              <a:rPr lang="en-GB" dirty="0" smtClean="0">
                <a:solidFill>
                  <a:schemeClr val="tx1"/>
                </a:solidFill>
              </a:rPr>
              <a:t>Instead:</a:t>
            </a:r>
          </a:p>
          <a:p>
            <a:pPr lvl="1"/>
            <a:r>
              <a:rPr lang="en-GB" dirty="0" smtClean="0">
                <a:solidFill>
                  <a:schemeClr val="tx1"/>
                </a:solidFill>
              </a:rPr>
              <a:t>the </a:t>
            </a:r>
            <a:r>
              <a:rPr lang="en-GB" i="1" dirty="0">
                <a:solidFill>
                  <a:schemeClr val="tx1"/>
                </a:solidFill>
              </a:rPr>
              <a:t>reasons</a:t>
            </a:r>
            <a:r>
              <a:rPr lang="en-GB" dirty="0">
                <a:solidFill>
                  <a:schemeClr val="tx1"/>
                </a:solidFill>
              </a:rPr>
              <a:t> for the care delivered and received, and the decision made need not be read as intimidating, threatening, or critical as is currently depicted in the literature</a:t>
            </a:r>
            <a:endParaRPr lang="en-GB" dirty="0" smtClean="0"/>
          </a:p>
        </p:txBody>
      </p:sp>
    </p:spTree>
    <p:extLst>
      <p:ext uri="{BB962C8B-B14F-4D97-AF65-F5344CB8AC3E}">
        <p14:creationId xmlns:p14="http://schemas.microsoft.com/office/powerpoint/2010/main" val="2560183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Implications for practice: </a:t>
            </a:r>
            <a:br>
              <a:rPr lang="en-GB" dirty="0" smtClean="0"/>
            </a:br>
            <a:r>
              <a:rPr lang="en-GB" i="1" dirty="0" smtClean="0"/>
              <a:t>Knows and unknowns</a:t>
            </a:r>
            <a:endParaRPr lang="en-GB" i="1" dirty="0"/>
          </a:p>
        </p:txBody>
      </p:sp>
      <p:sp>
        <p:nvSpPr>
          <p:cNvPr id="3" name="Text Placeholder 2"/>
          <p:cNvSpPr>
            <a:spLocks noGrp="1"/>
          </p:cNvSpPr>
          <p:nvPr>
            <p:ph type="body" sz="quarter" idx="14"/>
          </p:nvPr>
        </p:nvSpPr>
        <p:spPr/>
        <p:txBody>
          <a:bodyPr/>
          <a:lstStyle/>
          <a:p>
            <a:r>
              <a:rPr lang="en-GB" dirty="0" smtClean="0"/>
              <a:t>Knowns</a:t>
            </a:r>
          </a:p>
          <a:p>
            <a:pPr lvl="1"/>
            <a:r>
              <a:rPr lang="en-GB" dirty="0" smtClean="0"/>
              <a:t>Self-discharge should be included in the training of tomorrow’s doctors</a:t>
            </a:r>
          </a:p>
          <a:p>
            <a:pPr lvl="2"/>
            <a:r>
              <a:rPr lang="en-GB" dirty="0" smtClean="0"/>
              <a:t>Informed by the communication skills training, as well as the sociological, psychological, legal and ethical components of curriculums</a:t>
            </a:r>
          </a:p>
          <a:p>
            <a:pPr lvl="1"/>
            <a:r>
              <a:rPr lang="en-GB" dirty="0" smtClean="0"/>
              <a:t>The language used in hospital policies and paperwork associated with self-discharge </a:t>
            </a:r>
          </a:p>
          <a:p>
            <a:pPr lvl="2"/>
            <a:r>
              <a:rPr lang="en-GB" dirty="0" smtClean="0"/>
              <a:t>reflecting the shift in culture of medicine from compliance to advocacy, and paternalism to shared-decision making</a:t>
            </a:r>
          </a:p>
          <a:p>
            <a:r>
              <a:rPr lang="en-GB" dirty="0" smtClean="0"/>
              <a:t>Unknowns</a:t>
            </a:r>
          </a:p>
          <a:p>
            <a:pPr lvl="1"/>
            <a:r>
              <a:rPr lang="en-GB" dirty="0" smtClean="0"/>
              <a:t>Reshape practitioners’ approaches to those patients most likely to discharge?</a:t>
            </a:r>
          </a:p>
        </p:txBody>
      </p:sp>
    </p:spTree>
    <p:extLst>
      <p:ext uri="{BB962C8B-B14F-4D97-AF65-F5344CB8AC3E}">
        <p14:creationId xmlns:p14="http://schemas.microsoft.com/office/powerpoint/2010/main" val="7559406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FUTURE WORK</a:t>
            </a:r>
            <a:endParaRPr lang="en-GB" dirty="0"/>
          </a:p>
        </p:txBody>
      </p:sp>
      <p:sp>
        <p:nvSpPr>
          <p:cNvPr id="5" name="Subtitle 4"/>
          <p:cNvSpPr>
            <a:spLocks noGrp="1"/>
          </p:cNvSpPr>
          <p:nvPr>
            <p:ph type="subTitle" idx="1"/>
          </p:nvPr>
        </p:nvSpPr>
        <p:spPr/>
        <p:txBody>
          <a:bodyPr/>
          <a:lstStyle/>
          <a:p>
            <a:r>
              <a:rPr lang="en-GB" dirty="0" smtClean="0"/>
              <a:t>Next of Kin; Paperwork; Concepts of Care; General Practitioners</a:t>
            </a:r>
            <a:endParaRPr lang="en-GB" dirty="0"/>
          </a:p>
        </p:txBody>
      </p:sp>
    </p:spTree>
    <p:extLst>
      <p:ext uri="{BB962C8B-B14F-4D97-AF65-F5344CB8AC3E}">
        <p14:creationId xmlns:p14="http://schemas.microsoft.com/office/powerpoint/2010/main" val="32742367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sz="3200" dirty="0" smtClean="0"/>
              <a:t>Future work: Next of Kin</a:t>
            </a:r>
            <a:endParaRPr lang="en-GB" sz="3200" dirty="0"/>
          </a:p>
        </p:txBody>
      </p:sp>
      <p:sp>
        <p:nvSpPr>
          <p:cNvPr id="5" name="Text Placeholder 4"/>
          <p:cNvSpPr>
            <a:spLocks noGrp="1"/>
          </p:cNvSpPr>
          <p:nvPr>
            <p:ph type="body" sz="quarter" idx="14"/>
          </p:nvPr>
        </p:nvSpPr>
        <p:spPr/>
        <p:txBody>
          <a:bodyPr/>
          <a:lstStyle/>
          <a:p>
            <a:r>
              <a:rPr lang="en-GB" sz="2000" dirty="0"/>
              <a:t>I got in touch with my wife and said would she get in touch with Blackburn and tell them of the problem. They immediately said we’ve arranged for you to go by ambulance from the Victoria Hospital in Blackpool to Blackburn. </a:t>
            </a:r>
            <a:r>
              <a:rPr lang="en-GB" sz="2000" u="sng" dirty="0">
                <a:solidFill>
                  <a:srgbClr val="FF0000"/>
                </a:solidFill>
              </a:rPr>
              <a:t>When I got there my wife rescued me. I just left the hospital and said I’m going </a:t>
            </a:r>
            <a:r>
              <a:rPr lang="en-GB" sz="2000" dirty="0"/>
              <a:t>and when I got to Blackburn the senior surgeon was waiting for me and gave me an immediate scan. I was put in a ward where they knew me</a:t>
            </a:r>
            <a:r>
              <a:rPr lang="en-GB" sz="2000" dirty="0" smtClean="0"/>
              <a:t>. (Sdgr_07_M)</a:t>
            </a:r>
          </a:p>
          <a:p>
            <a:r>
              <a:rPr lang="en-GB" sz="2000" dirty="0" smtClean="0"/>
              <a:t>…I </a:t>
            </a:r>
            <a:r>
              <a:rPr lang="en-GB" sz="2000" dirty="0"/>
              <a:t>was on that much morphine and drugs and I had been sick and I had passed out I don’t think they would have taken me seriously at all. I think my boyfriend would have been fine to actually approach them and say </a:t>
            </a:r>
            <a:r>
              <a:rPr lang="en-GB" sz="2000" u="sng" dirty="0">
                <a:solidFill>
                  <a:srgbClr val="FF0000"/>
                </a:solidFill>
              </a:rPr>
              <a:t>but I feel like my mum just had that much more authority by saying I know my child. I know whether she’s okay or whether she’s not and she wants to leave and that’s more important</a:t>
            </a:r>
            <a:r>
              <a:rPr lang="en-GB" sz="2000" dirty="0"/>
              <a:t>. And I feel like they probably wouldn’t have listened to my boyfriend the same way they listened to my mum. And </a:t>
            </a:r>
            <a:r>
              <a:rPr lang="en-GB" sz="2000" u="sng" dirty="0">
                <a:solidFill>
                  <a:srgbClr val="FF0000"/>
                </a:solidFill>
              </a:rPr>
              <a:t>they definitely wouldn’t have listened to me because I was just out of it</a:t>
            </a:r>
            <a:r>
              <a:rPr lang="en-GB" sz="2000" dirty="0" smtClean="0"/>
              <a:t>. (Sdgr_04_F)</a:t>
            </a:r>
            <a:endParaRPr lang="en-GB" sz="2000" dirty="0"/>
          </a:p>
          <a:p>
            <a:endParaRPr lang="en-GB" dirty="0"/>
          </a:p>
          <a:p>
            <a:endParaRPr lang="en-GB" dirty="0"/>
          </a:p>
        </p:txBody>
      </p:sp>
    </p:spTree>
    <p:extLst>
      <p:ext uri="{BB962C8B-B14F-4D97-AF65-F5344CB8AC3E}">
        <p14:creationId xmlns:p14="http://schemas.microsoft.com/office/powerpoint/2010/main" val="11666976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23528" y="18901"/>
            <a:ext cx="6984776" cy="1152128"/>
          </a:xfrm>
        </p:spPr>
        <p:txBody>
          <a:bodyPr/>
          <a:lstStyle/>
          <a:p>
            <a:r>
              <a:rPr lang="en-GB" sz="3200" dirty="0" smtClean="0"/>
              <a:t>Future work: Paperwork </a:t>
            </a:r>
            <a:endParaRPr lang="en-GB" sz="3200" dirty="0"/>
          </a:p>
        </p:txBody>
      </p:sp>
      <p:sp>
        <p:nvSpPr>
          <p:cNvPr id="4" name="Text Placeholder 3"/>
          <p:cNvSpPr>
            <a:spLocks noGrp="1"/>
          </p:cNvSpPr>
          <p:nvPr>
            <p:ph type="body" sz="quarter" idx="14"/>
          </p:nvPr>
        </p:nvSpPr>
        <p:spPr>
          <a:xfrm>
            <a:off x="179512" y="764704"/>
            <a:ext cx="8640960" cy="5832946"/>
          </a:xfrm>
        </p:spPr>
        <p:txBody>
          <a:bodyPr/>
          <a:lstStyle/>
          <a:p>
            <a:r>
              <a:rPr lang="en-GB" sz="2000" dirty="0"/>
              <a:t>So I think it would be useful to have that dialogue and explore why but I don’t think people should be stopped from self-discharging. </a:t>
            </a:r>
            <a:r>
              <a:rPr lang="en-GB" sz="2000" u="sng" dirty="0">
                <a:solidFill>
                  <a:srgbClr val="FF0000"/>
                </a:solidFill>
              </a:rPr>
              <a:t>It’s quite a paternalistic idea that we need a piece of paper signed. What does it actually mean? I don’t think it means a great deal. I don’t think patients would sign it and then suddenly feel that responsibility for their health on their shoulders or that they’ve abdicated. </a:t>
            </a:r>
            <a:r>
              <a:rPr lang="en-GB" sz="2000" dirty="0"/>
              <a:t>They’ve sort of removed any blame from the hospital if things went wrong. So you could argue do you need self-discharge forms at all</a:t>
            </a:r>
            <a:r>
              <a:rPr lang="en-GB" sz="2000" dirty="0" smtClean="0"/>
              <a:t>? (HP_01_GP)</a:t>
            </a:r>
            <a:endParaRPr lang="en-GB" sz="2000" dirty="0"/>
          </a:p>
          <a:p>
            <a:r>
              <a:rPr lang="en-GB" sz="2000" dirty="0"/>
              <a:t>Now, signing their own discharge and self-discharge forms, I don’t know if hospitals have them so much now because, again, </a:t>
            </a:r>
            <a:r>
              <a:rPr lang="en-GB" sz="2000" u="sng" dirty="0">
                <a:solidFill>
                  <a:srgbClr val="FF0000"/>
                </a:solidFill>
              </a:rPr>
              <a:t>they cause more trouble than they alleviate. Because you get a junior that thinks if they’ve signed that they’re fine. Of course they’re not.</a:t>
            </a:r>
            <a:r>
              <a:rPr lang="en-GB" sz="2000" dirty="0"/>
              <a:t> If they’ve got a bleed in the head and they sign that and they didn’t have capacity that form means nothing. </a:t>
            </a:r>
            <a:r>
              <a:rPr lang="en-GB" sz="2000" dirty="0" smtClean="0"/>
              <a:t>(HP_Con_02)</a:t>
            </a:r>
          </a:p>
          <a:p>
            <a:r>
              <a:rPr lang="en-GB" sz="2000" dirty="0"/>
              <a:t>You hear some doctors and nurses saying </a:t>
            </a:r>
            <a:r>
              <a:rPr lang="en-GB" sz="2000" u="sng" dirty="0">
                <a:solidFill>
                  <a:srgbClr val="FF0000"/>
                </a:solidFill>
              </a:rPr>
              <a:t>if you sign your own discharge you don’t get your TTO written and you don’t get a discharge letter. You don’t get a prescription.</a:t>
            </a:r>
            <a:r>
              <a:rPr lang="en-GB" sz="2000" dirty="0"/>
              <a:t> And my understanding of good medical practice is if somebody declines a certain treatment you then have to do something else. You can’t just say that’s it and you’ve basically null and voided your entire NHS care. I’m not doing anything for you. You have to then bend. </a:t>
            </a:r>
            <a:r>
              <a:rPr lang="en-GB" sz="2000" dirty="0" smtClean="0"/>
              <a:t>(HP_05_REG)</a:t>
            </a:r>
            <a:endParaRPr lang="en-GB" sz="2000" dirty="0"/>
          </a:p>
          <a:p>
            <a:endParaRPr lang="en-GB" sz="2000" dirty="0"/>
          </a:p>
          <a:p>
            <a:endParaRPr lang="en-GB" dirty="0"/>
          </a:p>
        </p:txBody>
      </p:sp>
    </p:spTree>
    <p:extLst>
      <p:ext uri="{BB962C8B-B14F-4D97-AF65-F5344CB8AC3E}">
        <p14:creationId xmlns:p14="http://schemas.microsoft.com/office/powerpoint/2010/main" val="6529709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23528" y="404664"/>
            <a:ext cx="6984776" cy="1152128"/>
          </a:xfrm>
        </p:spPr>
        <p:txBody>
          <a:bodyPr/>
          <a:lstStyle/>
          <a:p>
            <a:r>
              <a:rPr lang="en-GB" sz="3200" dirty="0" smtClean="0"/>
              <a:t>Future work: Concepts of ‘care’</a:t>
            </a:r>
            <a:endParaRPr lang="en-GB" sz="3200" dirty="0"/>
          </a:p>
        </p:txBody>
      </p:sp>
      <p:sp>
        <p:nvSpPr>
          <p:cNvPr id="4" name="Text Placeholder 3"/>
          <p:cNvSpPr>
            <a:spLocks noGrp="1"/>
          </p:cNvSpPr>
          <p:nvPr>
            <p:ph type="body" sz="quarter" idx="14"/>
          </p:nvPr>
        </p:nvSpPr>
        <p:spPr>
          <a:xfrm>
            <a:off x="395288" y="1916832"/>
            <a:ext cx="8425184" cy="4680818"/>
          </a:xfrm>
        </p:spPr>
        <p:txBody>
          <a:bodyPr/>
          <a:lstStyle/>
          <a:p>
            <a:r>
              <a:rPr lang="en-GB" altLang="ja-JP" sz="2000" dirty="0" smtClean="0">
                <a:solidFill>
                  <a:srgbClr val="FF0000"/>
                </a:solidFill>
              </a:rPr>
              <a:t>We</a:t>
            </a:r>
            <a:r>
              <a:rPr lang="en-GB" altLang="en-US" sz="2000" dirty="0" smtClean="0">
                <a:solidFill>
                  <a:srgbClr val="FF0000"/>
                </a:solidFill>
              </a:rPr>
              <a:t>’</a:t>
            </a:r>
            <a:r>
              <a:rPr lang="en-GB" altLang="ja-JP" sz="2000" dirty="0" smtClean="0">
                <a:solidFill>
                  <a:srgbClr val="FF0000"/>
                </a:solidFill>
              </a:rPr>
              <a:t>re </a:t>
            </a:r>
            <a:r>
              <a:rPr lang="en-GB" altLang="ja-JP" sz="2000" dirty="0">
                <a:solidFill>
                  <a:srgbClr val="FF0000"/>
                </a:solidFill>
              </a:rPr>
              <a:t>not obliged to do anything</a:t>
            </a:r>
            <a:r>
              <a:rPr lang="en-GB" altLang="ja-JP" sz="2000" dirty="0"/>
              <a:t>. We</a:t>
            </a:r>
            <a:r>
              <a:rPr lang="en-GB" altLang="en-US" sz="2000" dirty="0"/>
              <a:t>’</a:t>
            </a:r>
            <a:r>
              <a:rPr lang="en-GB" altLang="ja-JP" sz="2000" dirty="0"/>
              <a:t>re not obliged to give medicines. We</a:t>
            </a:r>
            <a:r>
              <a:rPr lang="en-GB" altLang="en-US" sz="2000" dirty="0"/>
              <a:t>’</a:t>
            </a:r>
            <a:r>
              <a:rPr lang="en-GB" altLang="ja-JP" sz="2000" dirty="0"/>
              <a:t>re not obliged to give transport</a:t>
            </a:r>
            <a:r>
              <a:rPr lang="en-GB" altLang="ja-JP" sz="2000" dirty="0" smtClean="0"/>
              <a:t>. </a:t>
            </a:r>
            <a:r>
              <a:rPr lang="en-GB" altLang="ja-JP" sz="2000" dirty="0"/>
              <a:t>(</a:t>
            </a:r>
            <a:r>
              <a:rPr lang="en-GB" altLang="ja-JP" sz="2000" dirty="0" smtClean="0"/>
              <a:t>HP_01_Nurse </a:t>
            </a:r>
            <a:r>
              <a:rPr lang="en-GB" altLang="ja-JP" sz="2000" dirty="0" err="1" smtClean="0"/>
              <a:t>Mgr</a:t>
            </a:r>
            <a:r>
              <a:rPr lang="en-GB" altLang="ja-JP" sz="2000" dirty="0" smtClean="0"/>
              <a:t>)</a:t>
            </a:r>
          </a:p>
          <a:p>
            <a:r>
              <a:rPr lang="en-GB" altLang="en-US" sz="2000" dirty="0" smtClean="0"/>
              <a:t>Once </a:t>
            </a:r>
            <a:r>
              <a:rPr lang="en-GB" altLang="en-US" sz="2000" dirty="0"/>
              <a:t>the patient has left the hospital…[and] I’ve done whatever I can without leaving the hospital it’s up to the patient then. </a:t>
            </a:r>
            <a:r>
              <a:rPr lang="en-GB" altLang="en-US" sz="2000" dirty="0">
                <a:solidFill>
                  <a:srgbClr val="FF0000"/>
                </a:solidFill>
              </a:rPr>
              <a:t>I’m employed and under contract to fulfil the duties as a hospital based practitioner</a:t>
            </a:r>
            <a:r>
              <a:rPr lang="en-GB" altLang="en-US" sz="2000" dirty="0" smtClean="0"/>
              <a:t>… </a:t>
            </a:r>
            <a:r>
              <a:rPr lang="en-GB" altLang="en-US" sz="2000" dirty="0"/>
              <a:t>(</a:t>
            </a:r>
            <a:r>
              <a:rPr lang="en-GB" altLang="en-US" sz="2000" dirty="0" smtClean="0"/>
              <a:t>HP_06_Reg)</a:t>
            </a:r>
          </a:p>
          <a:p>
            <a:pPr>
              <a:lnSpc>
                <a:spcPct val="90000"/>
              </a:lnSpc>
            </a:pPr>
            <a:r>
              <a:rPr lang="en-GB" altLang="en-US" sz="2000" dirty="0" smtClean="0"/>
              <a:t>There </a:t>
            </a:r>
            <a:r>
              <a:rPr lang="en-GB" altLang="en-US" sz="2000" dirty="0"/>
              <a:t>should be a </a:t>
            </a:r>
            <a:r>
              <a:rPr lang="en-GB" altLang="en-US" sz="2000" dirty="0">
                <a:solidFill>
                  <a:srgbClr val="FF0000"/>
                </a:solidFill>
              </a:rPr>
              <a:t>meaningful ‘contract’</a:t>
            </a:r>
            <a:r>
              <a:rPr lang="en-GB" altLang="ja-JP" sz="2000" dirty="0"/>
              <a:t> between the patients and the health provider and </a:t>
            </a:r>
            <a:r>
              <a:rPr lang="en-GB" altLang="ja-JP" sz="2000" dirty="0">
                <a:solidFill>
                  <a:srgbClr val="FF0000"/>
                </a:solidFill>
              </a:rPr>
              <a:t>if that breaks down nobody is bound by that</a:t>
            </a:r>
            <a:r>
              <a:rPr lang="en-GB" altLang="ja-JP" sz="2000" dirty="0" smtClean="0"/>
              <a:t>. </a:t>
            </a:r>
            <a:r>
              <a:rPr lang="en-GB" altLang="ja-JP" sz="2000" dirty="0"/>
              <a:t>(HP_01_GP)</a:t>
            </a:r>
          </a:p>
          <a:p>
            <a:pPr>
              <a:lnSpc>
                <a:spcPct val="90000"/>
              </a:lnSpc>
            </a:pPr>
            <a:r>
              <a:rPr lang="en-GB" altLang="en-US" sz="2000" dirty="0" smtClean="0"/>
              <a:t>I’m </a:t>
            </a:r>
            <a:r>
              <a:rPr lang="en-GB" altLang="en-US" sz="2000" dirty="0"/>
              <a:t>sure it’s about </a:t>
            </a:r>
            <a:r>
              <a:rPr lang="en-GB" altLang="en-US" sz="2000" dirty="0">
                <a:solidFill>
                  <a:srgbClr val="FF0000"/>
                </a:solidFill>
              </a:rPr>
              <a:t>self-protection for the hospital and the practitioner</a:t>
            </a:r>
            <a:r>
              <a:rPr lang="en-GB" altLang="en-US" sz="2000" dirty="0"/>
              <a:t>. That they’re saying that the patient must take responsibility for their own actions and that </a:t>
            </a:r>
            <a:r>
              <a:rPr lang="en-GB" altLang="en-US" sz="2000" dirty="0">
                <a:solidFill>
                  <a:srgbClr val="FF0000"/>
                </a:solidFill>
              </a:rPr>
              <a:t>we couldn’t be liable</a:t>
            </a:r>
            <a:r>
              <a:rPr lang="en-GB" altLang="en-US" sz="2000" dirty="0"/>
              <a:t>. So I think it’s very much about protecting our interests rather than anything else</a:t>
            </a:r>
            <a:r>
              <a:rPr lang="en-GB" altLang="en-US" sz="2000" dirty="0" smtClean="0"/>
              <a:t>. </a:t>
            </a:r>
            <a:r>
              <a:rPr lang="en-GB" altLang="en-US" sz="2000" dirty="0"/>
              <a:t>(</a:t>
            </a:r>
            <a:r>
              <a:rPr lang="en-GB" altLang="en-US" sz="2000" dirty="0" smtClean="0"/>
              <a:t>HP_08_Con)</a:t>
            </a:r>
            <a:endParaRPr lang="en-GB" altLang="en-US" sz="2000" dirty="0"/>
          </a:p>
          <a:p>
            <a:endParaRPr lang="en-GB" altLang="en-US" sz="2000" dirty="0"/>
          </a:p>
          <a:p>
            <a:endParaRPr lang="en-GB" altLang="ja-JP" dirty="0"/>
          </a:p>
          <a:p>
            <a:endParaRPr lang="en-GB" dirty="0"/>
          </a:p>
        </p:txBody>
      </p:sp>
    </p:spTree>
    <p:extLst>
      <p:ext uri="{BB962C8B-B14F-4D97-AF65-F5344CB8AC3E}">
        <p14:creationId xmlns:p14="http://schemas.microsoft.com/office/powerpoint/2010/main" val="14718069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88640"/>
            <a:ext cx="6768752" cy="1152128"/>
          </a:xfrm>
        </p:spPr>
        <p:txBody>
          <a:bodyPr/>
          <a:lstStyle/>
          <a:p>
            <a:r>
              <a:rPr lang="en-GB" sz="3200" dirty="0" smtClean="0"/>
              <a:t>Future work: General Practitioners</a:t>
            </a:r>
            <a:endParaRPr lang="en-GB" sz="3200" dirty="0"/>
          </a:p>
        </p:txBody>
      </p:sp>
      <p:sp>
        <p:nvSpPr>
          <p:cNvPr id="3" name="Text Placeholder 2"/>
          <p:cNvSpPr>
            <a:spLocks noGrp="1"/>
          </p:cNvSpPr>
          <p:nvPr>
            <p:ph type="body" sz="quarter" idx="14"/>
          </p:nvPr>
        </p:nvSpPr>
        <p:spPr>
          <a:xfrm>
            <a:off x="251520" y="1196753"/>
            <a:ext cx="8712968" cy="5400898"/>
          </a:xfrm>
        </p:spPr>
        <p:txBody>
          <a:bodyPr/>
          <a:lstStyle/>
          <a:p>
            <a:pPr>
              <a:lnSpc>
                <a:spcPct val="80000"/>
              </a:lnSpc>
            </a:pPr>
            <a:r>
              <a:rPr lang="en-GB" altLang="en-US" sz="2000" dirty="0" smtClean="0"/>
              <a:t>Personally</a:t>
            </a:r>
            <a:r>
              <a:rPr lang="en-GB" altLang="en-US" sz="2000" dirty="0"/>
              <a:t>, I think we still have a responsibility for doing what we can which is why </a:t>
            </a:r>
            <a:r>
              <a:rPr lang="en-GB" altLang="en-US" sz="2000" u="sng" dirty="0">
                <a:solidFill>
                  <a:srgbClr val="FF0000"/>
                </a:solidFill>
              </a:rPr>
              <a:t>I think it’s appropriate to contact the patient’s GP. Assuming that you’ve given them tablets, given them advice, advise them to go to the GP. </a:t>
            </a:r>
            <a:r>
              <a:rPr lang="en-GB" altLang="en-US" sz="2000" dirty="0"/>
              <a:t>I think to simply say, right, you’ve discharged it’s your fault. I think we’re actually failing if we do that…I think we have a duty of care</a:t>
            </a:r>
            <a:r>
              <a:rPr lang="en-GB" altLang="en-US" sz="2000" dirty="0" smtClean="0"/>
              <a:t>. </a:t>
            </a:r>
            <a:r>
              <a:rPr lang="en-GB" altLang="en-US" sz="2000" dirty="0"/>
              <a:t>(</a:t>
            </a:r>
            <a:r>
              <a:rPr lang="en-GB" altLang="en-US" sz="2000" dirty="0" smtClean="0"/>
              <a:t>HP_04_NURSE)</a:t>
            </a:r>
            <a:endParaRPr lang="en-GB" altLang="en-US" sz="2000" dirty="0"/>
          </a:p>
          <a:p>
            <a:pPr>
              <a:lnSpc>
                <a:spcPct val="80000"/>
              </a:lnSpc>
            </a:pPr>
            <a:r>
              <a:rPr lang="en-GB" altLang="en-US" sz="2000" dirty="0" smtClean="0"/>
              <a:t>I </a:t>
            </a:r>
            <a:r>
              <a:rPr lang="en-GB" altLang="en-US" sz="2000" dirty="0"/>
              <a:t>think we’ve got a duty beyond [the hospital]…</a:t>
            </a:r>
            <a:r>
              <a:rPr lang="en-GB" altLang="en-US" sz="2000" u="sng" dirty="0">
                <a:solidFill>
                  <a:srgbClr val="FF0000"/>
                </a:solidFill>
              </a:rPr>
              <a:t>we endeavour to communicate with their GP and any other medical team </a:t>
            </a:r>
            <a:r>
              <a:rPr lang="en-GB" altLang="en-US" sz="2000" dirty="0"/>
              <a:t>they may be involved with so that they get appropriate follow up</a:t>
            </a:r>
            <a:r>
              <a:rPr lang="en-GB" altLang="en-US" sz="2000" dirty="0" smtClean="0"/>
              <a:t>. </a:t>
            </a:r>
            <a:r>
              <a:rPr lang="en-GB" altLang="en-US" sz="2000" dirty="0"/>
              <a:t>(</a:t>
            </a:r>
            <a:r>
              <a:rPr lang="en-GB" altLang="en-US" sz="2000" dirty="0" smtClean="0"/>
              <a:t>HP_08_CON)</a:t>
            </a:r>
          </a:p>
          <a:p>
            <a:r>
              <a:rPr lang="en-GB" sz="2000" dirty="0" smtClean="0"/>
              <a:t>They </a:t>
            </a:r>
            <a:r>
              <a:rPr lang="en-GB" sz="2000" dirty="0"/>
              <a:t>haven’t got to see anybody particularly and they haven’t got the communication to find out when that’s going to happen and get very fed-up with that </a:t>
            </a:r>
            <a:r>
              <a:rPr lang="en-GB" sz="2000" u="sng" dirty="0">
                <a:solidFill>
                  <a:srgbClr val="FF0000"/>
                </a:solidFill>
              </a:rPr>
              <a:t>and therefore decide that I’m better off just going back home or going to see the GP the following day or whatever</a:t>
            </a:r>
            <a:r>
              <a:rPr lang="en-GB" sz="2000" u="sng" dirty="0" smtClean="0">
                <a:solidFill>
                  <a:srgbClr val="FF0000"/>
                </a:solidFill>
              </a:rPr>
              <a:t>.</a:t>
            </a:r>
            <a:r>
              <a:rPr lang="en-GB" sz="2000" dirty="0" smtClean="0">
                <a:solidFill>
                  <a:schemeClr val="tx1"/>
                </a:solidFill>
              </a:rPr>
              <a:t> </a:t>
            </a:r>
            <a:r>
              <a:rPr lang="en-GB" sz="2000" dirty="0" smtClean="0">
                <a:solidFill>
                  <a:schemeClr val="bg1">
                    <a:lumMod val="50000"/>
                  </a:schemeClr>
                </a:solidFill>
              </a:rPr>
              <a:t>(HP_04_GP)</a:t>
            </a:r>
          </a:p>
          <a:p>
            <a:r>
              <a:rPr lang="en-GB" sz="2000" dirty="0" smtClean="0"/>
              <a:t>I </a:t>
            </a:r>
            <a:r>
              <a:rPr lang="en-GB" sz="2000" dirty="0"/>
              <a:t>think to make sure that the GP has that information immediately. Particularly </a:t>
            </a:r>
            <a:r>
              <a:rPr lang="en-GB" sz="2000" u="sng" dirty="0">
                <a:solidFill>
                  <a:srgbClr val="FF0000"/>
                </a:solidFill>
              </a:rPr>
              <a:t>if there are any concerns about the patient</a:t>
            </a:r>
            <a:r>
              <a:rPr lang="en-GB" sz="2000" dirty="0"/>
              <a:t>. Just like we might try and engage the GP I suppose if it was somebody who was very sick. </a:t>
            </a:r>
            <a:r>
              <a:rPr lang="en-GB" sz="2000" u="sng" dirty="0">
                <a:solidFill>
                  <a:srgbClr val="FF0000"/>
                </a:solidFill>
              </a:rPr>
              <a:t>They might be able to connect with the patient better than us, </a:t>
            </a:r>
            <a:r>
              <a:rPr lang="en-GB" sz="2000" dirty="0"/>
              <a:t>particularly if they know the patient. As we do with people who don’t attend numerous clinics we might ask the GP to try and get involved</a:t>
            </a:r>
            <a:r>
              <a:rPr lang="en-GB" sz="2000" dirty="0" smtClean="0"/>
              <a:t>. (HP_03_CON)</a:t>
            </a:r>
            <a:endParaRPr lang="en-GB" sz="2000" dirty="0">
              <a:solidFill>
                <a:schemeClr val="tx1"/>
              </a:solidFill>
            </a:endParaRPr>
          </a:p>
          <a:p>
            <a:endParaRPr lang="en-GB" sz="2000" dirty="0"/>
          </a:p>
          <a:p>
            <a:pPr>
              <a:lnSpc>
                <a:spcPct val="80000"/>
              </a:lnSpc>
            </a:pPr>
            <a:endParaRPr lang="en-GB" altLang="en-US" sz="2000" dirty="0" smtClean="0"/>
          </a:p>
          <a:p>
            <a:pPr>
              <a:lnSpc>
                <a:spcPct val="80000"/>
              </a:lnSpc>
            </a:pPr>
            <a:endParaRPr lang="en-GB" altLang="en-US" sz="2000" dirty="0"/>
          </a:p>
        </p:txBody>
      </p:sp>
    </p:spTree>
    <p:extLst>
      <p:ext uri="{BB962C8B-B14F-4D97-AF65-F5344CB8AC3E}">
        <p14:creationId xmlns:p14="http://schemas.microsoft.com/office/powerpoint/2010/main" val="21130167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8C0E1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 2: Text Only">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1329</TotalTime>
  <Words>5223</Words>
  <Application>Microsoft Office PowerPoint</Application>
  <PresentationFormat>On-screen Show (4:3)</PresentationFormat>
  <Paragraphs>346</Paragraphs>
  <Slides>30</Slides>
  <Notes>30</Notes>
  <HiddenSlides>0</HiddenSlides>
  <MMClips>0</MMClip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Office Theme</vt:lpstr>
      <vt:lpstr>Slide 2: Text Only</vt:lpstr>
      <vt:lpstr>The Ethical Aspects of Self-Discharge from Hospital</vt:lpstr>
      <vt:lpstr>DAMA in context</vt:lpstr>
      <vt:lpstr>The story so far….</vt:lpstr>
      <vt:lpstr>DAMA: Always negative?</vt:lpstr>
      <vt:lpstr>What’s in a name: From DAMA to self-discharge? </vt:lpstr>
      <vt:lpstr>The social and ethical context of self-discharge</vt:lpstr>
      <vt:lpstr>PowerPoint Presentation</vt:lpstr>
      <vt:lpstr>PowerPoint Presentation</vt:lpstr>
      <vt:lpstr>PowerPoint Presentation</vt:lpstr>
      <vt:lpstr>Thematic coding</vt:lpstr>
      <vt:lpstr>Discharge against medical advice: An occasion to demonstrate good care?</vt:lpstr>
      <vt:lpstr>Aims and questions</vt:lpstr>
      <vt:lpstr>I am not your enemy!  Empathising with one another</vt:lpstr>
      <vt:lpstr>I am not your enemy!  Empathising with one another</vt:lpstr>
      <vt:lpstr>I am not your enemy!  Empathising with one another</vt:lpstr>
      <vt:lpstr>I am not your enemy!  Empathising with one another</vt:lpstr>
      <vt:lpstr>I care: Meeting the unmet need</vt:lpstr>
      <vt:lpstr>I care: Meeting the unmet need</vt:lpstr>
      <vt:lpstr>I care: Meeting the unmet need</vt:lpstr>
      <vt:lpstr>I care: Meeting the unmet need</vt:lpstr>
      <vt:lpstr>I matter: Control and care</vt:lpstr>
      <vt:lpstr>I matter: Control and care</vt:lpstr>
      <vt:lpstr>Proposing an alternative view of self-discharge</vt:lpstr>
      <vt:lpstr>Proposing an alternative view of self-discharge: Caveat!</vt:lpstr>
      <vt:lpstr>Implications for practice:  Knows and unknowns</vt:lpstr>
      <vt:lpstr>FUTURE WORK</vt:lpstr>
      <vt:lpstr>Future work: Next of Kin</vt:lpstr>
      <vt:lpstr>Future work: Paperwork </vt:lpstr>
      <vt:lpstr>Future work: Concepts of ‘care’</vt:lpstr>
      <vt:lpstr>Future work: General Practitioners</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wendy.gallagher</dc:creator>
  <cp:lastModifiedBy>machinl</cp:lastModifiedBy>
  <cp:revision>146</cp:revision>
  <cp:lastPrinted>2015-09-28T16:32:25Z</cp:lastPrinted>
  <dcterms:created xsi:type="dcterms:W3CDTF">2011-10-31T13:04:17Z</dcterms:created>
  <dcterms:modified xsi:type="dcterms:W3CDTF">2015-09-28T16:36:45Z</dcterms:modified>
</cp:coreProperties>
</file>